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8.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9.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0.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1.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2.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3.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14.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1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theme/theme16.xml" ContentType="application/vnd.openxmlformats-officedocument.theme+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7.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18.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theme/theme19.xml" ContentType="application/vnd.openxmlformats-officedocument.theme+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theme/theme20.xml" ContentType="application/vnd.openxmlformats-officedocument.theme+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theme/theme21.xml" ContentType="application/vnd.openxmlformats-officedocument.theme+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theme/theme22.xml" ContentType="application/vnd.openxmlformats-officedocument.theme+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theme/theme23.xml" ContentType="application/vnd.openxmlformats-officedocument.theme+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theme/theme24.xml" ContentType="application/vnd.openxmlformats-officedocument.theme+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theme/theme25.xml" ContentType="application/vnd.openxmlformats-officedocument.theme+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theme/theme26.xml" ContentType="application/vnd.openxmlformats-officedocument.theme+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27.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28.xml" ContentType="application/vnd.openxmlformats-officedocument.theme+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29.xml" ContentType="application/vnd.openxmlformats-officedocument.theme+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30.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31.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2.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33.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theme/theme34.xml" ContentType="application/vnd.openxmlformats-officedocument.theme+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theme/theme35.xml" ContentType="application/vnd.openxmlformats-officedocument.theme+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theme/theme36.xml" ContentType="application/vnd.openxmlformats-officedocument.theme+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theme/theme37.xml" ContentType="application/vnd.openxmlformats-officedocument.theme+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theme/theme38.xml" ContentType="application/vnd.openxmlformats-officedocument.theme+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theme/theme39.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 id="2147483812" r:id="rId3"/>
    <p:sldMasterId id="2147483824" r:id="rId4"/>
    <p:sldMasterId id="2147483848" r:id="rId5"/>
    <p:sldMasterId id="2147483872" r:id="rId6"/>
    <p:sldMasterId id="2147483909" r:id="rId7"/>
    <p:sldMasterId id="2147483936" r:id="rId8"/>
    <p:sldMasterId id="2147484087" r:id="rId9"/>
    <p:sldMasterId id="2147484099" r:id="rId10"/>
    <p:sldMasterId id="2147484281" r:id="rId11"/>
    <p:sldMasterId id="2147484522" r:id="rId12"/>
    <p:sldMasterId id="2147484571" r:id="rId13"/>
    <p:sldMasterId id="2147484777" r:id="rId14"/>
    <p:sldMasterId id="2147484837" r:id="rId15"/>
    <p:sldMasterId id="2147484849" r:id="rId16"/>
    <p:sldMasterId id="2147484861" r:id="rId17"/>
    <p:sldMasterId id="2147484873" r:id="rId18"/>
    <p:sldMasterId id="2147484969" r:id="rId19"/>
    <p:sldMasterId id="2147485410" r:id="rId20"/>
    <p:sldMasterId id="2147485520" r:id="rId21"/>
    <p:sldMasterId id="2147485532" r:id="rId22"/>
    <p:sldMasterId id="2147485665" r:id="rId23"/>
    <p:sldMasterId id="2147485714" r:id="rId24"/>
    <p:sldMasterId id="2147486472" r:id="rId25"/>
    <p:sldMasterId id="2147486594" r:id="rId26"/>
    <p:sldMasterId id="2147486871" r:id="rId27"/>
    <p:sldMasterId id="2147487120" r:id="rId28"/>
    <p:sldMasterId id="2147487144" r:id="rId29"/>
    <p:sldMasterId id="2147487194" r:id="rId30"/>
    <p:sldMasterId id="2147487206" r:id="rId31"/>
    <p:sldMasterId id="2147487258" r:id="rId32"/>
    <p:sldMasterId id="2147487574" r:id="rId33"/>
    <p:sldMasterId id="2147487623" r:id="rId34"/>
    <p:sldMasterId id="2147488076" r:id="rId35"/>
    <p:sldMasterId id="2147488139" r:id="rId36"/>
    <p:sldMasterId id="2147488151" r:id="rId37"/>
    <p:sldMasterId id="2147488163" r:id="rId38"/>
    <p:sldMasterId id="2147488175" r:id="rId39"/>
  </p:sldMasterIdLst>
  <p:notesMasterIdLst>
    <p:notesMasterId r:id="rId81"/>
  </p:notesMasterIdLst>
  <p:handoutMasterIdLst>
    <p:handoutMasterId r:id="rId82"/>
  </p:handoutMasterIdLst>
  <p:sldIdLst>
    <p:sldId id="722" r:id="rId40"/>
    <p:sldId id="6056" r:id="rId41"/>
    <p:sldId id="4879" r:id="rId42"/>
    <p:sldId id="5238" r:id="rId43"/>
    <p:sldId id="4575" r:id="rId44"/>
    <p:sldId id="6031" r:id="rId45"/>
    <p:sldId id="6143" r:id="rId46"/>
    <p:sldId id="6146" r:id="rId47"/>
    <p:sldId id="6147" r:id="rId48"/>
    <p:sldId id="6148" r:id="rId49"/>
    <p:sldId id="6149" r:id="rId50"/>
    <p:sldId id="6150" r:id="rId51"/>
    <p:sldId id="305" r:id="rId52"/>
    <p:sldId id="434" r:id="rId53"/>
    <p:sldId id="5282" r:id="rId54"/>
    <p:sldId id="5284" r:id="rId55"/>
    <p:sldId id="5272" r:id="rId56"/>
    <p:sldId id="6021" r:id="rId57"/>
    <p:sldId id="4650" r:id="rId58"/>
    <p:sldId id="6145" r:id="rId59"/>
    <p:sldId id="6184" r:id="rId60"/>
    <p:sldId id="6157" r:id="rId61"/>
    <p:sldId id="6185" r:id="rId62"/>
    <p:sldId id="5540" r:id="rId63"/>
    <p:sldId id="6151" r:id="rId64"/>
    <p:sldId id="6201" r:id="rId65"/>
    <p:sldId id="5155" r:id="rId66"/>
    <p:sldId id="5215" r:id="rId67"/>
    <p:sldId id="5879" r:id="rId68"/>
    <p:sldId id="6095" r:id="rId69"/>
    <p:sldId id="6096" r:id="rId70"/>
    <p:sldId id="6042" r:id="rId71"/>
    <p:sldId id="6043" r:id="rId72"/>
    <p:sldId id="6163" r:id="rId73"/>
    <p:sldId id="5993" r:id="rId74"/>
    <p:sldId id="6198" r:id="rId75"/>
    <p:sldId id="6199" r:id="rId76"/>
    <p:sldId id="5964" r:id="rId77"/>
    <p:sldId id="5525" r:id="rId78"/>
    <p:sldId id="5526" r:id="rId79"/>
    <p:sldId id="6208" r:id="rId8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ED29A"/>
    <a:srgbClr val="F98E88"/>
    <a:srgbClr val="A6020F"/>
    <a:srgbClr val="00BA50"/>
    <a:srgbClr val="46687F"/>
    <a:srgbClr val="F3B083"/>
    <a:srgbClr val="FC00FF"/>
    <a:srgbClr val="FF00C4"/>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1" autoAdjust="0"/>
    <p:restoredTop sz="89728" autoAdjust="0"/>
  </p:normalViewPr>
  <p:slideViewPr>
    <p:cSldViewPr>
      <p:cViewPr varScale="1">
        <p:scale>
          <a:sx n="114" d="100"/>
          <a:sy n="114" d="100"/>
        </p:scale>
        <p:origin x="1704"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3228" y="-108"/>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3.xml"/><Relationship Id="rId47" Type="http://schemas.openxmlformats.org/officeDocument/2006/relationships/slide" Target="slides/slide8.xml"/><Relationship Id="rId63" Type="http://schemas.openxmlformats.org/officeDocument/2006/relationships/slide" Target="slides/slide24.xml"/><Relationship Id="rId68" Type="http://schemas.openxmlformats.org/officeDocument/2006/relationships/slide" Target="slides/slide29.xml"/><Relationship Id="rId84" Type="http://schemas.openxmlformats.org/officeDocument/2006/relationships/viewProps" Target="viewProps.xml"/><Relationship Id="rId16" Type="http://schemas.openxmlformats.org/officeDocument/2006/relationships/slideMaster" Target="slideMasters/slideMaster16.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Master" Target="slideMasters/slideMaster37.xml"/><Relationship Id="rId53" Type="http://schemas.openxmlformats.org/officeDocument/2006/relationships/slide" Target="slides/slide14.xml"/><Relationship Id="rId58" Type="http://schemas.openxmlformats.org/officeDocument/2006/relationships/slide" Target="slides/slide19.xml"/><Relationship Id="rId74" Type="http://schemas.openxmlformats.org/officeDocument/2006/relationships/slide" Target="slides/slide35.xml"/><Relationship Id="rId79" Type="http://schemas.openxmlformats.org/officeDocument/2006/relationships/slide" Target="slides/slide40.xml"/><Relationship Id="rId5" Type="http://schemas.openxmlformats.org/officeDocument/2006/relationships/slideMaster" Target="slideMasters/slideMaster5.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43" Type="http://schemas.openxmlformats.org/officeDocument/2006/relationships/slide" Target="slides/slide4.xml"/><Relationship Id="rId48" Type="http://schemas.openxmlformats.org/officeDocument/2006/relationships/slide" Target="slides/slide9.xml"/><Relationship Id="rId56" Type="http://schemas.openxmlformats.org/officeDocument/2006/relationships/slide" Target="slides/slide17.xml"/><Relationship Id="rId64" Type="http://schemas.openxmlformats.org/officeDocument/2006/relationships/slide" Target="slides/slide25.xml"/><Relationship Id="rId69" Type="http://schemas.openxmlformats.org/officeDocument/2006/relationships/slide" Target="slides/slide30.xml"/><Relationship Id="rId77"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slide" Target="slides/slide12.xml"/><Relationship Id="rId72" Type="http://schemas.openxmlformats.org/officeDocument/2006/relationships/slide" Target="slides/slide33.xml"/><Relationship Id="rId80" Type="http://schemas.openxmlformats.org/officeDocument/2006/relationships/slide" Target="slides/slide41.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Master" Target="slideMasters/slideMaster33.xml"/><Relationship Id="rId38" Type="http://schemas.openxmlformats.org/officeDocument/2006/relationships/slideMaster" Target="slideMasters/slideMaster38.xml"/><Relationship Id="rId46" Type="http://schemas.openxmlformats.org/officeDocument/2006/relationships/slide" Target="slides/slide7.xml"/><Relationship Id="rId59" Type="http://schemas.openxmlformats.org/officeDocument/2006/relationships/slide" Target="slides/slide20.xml"/><Relationship Id="rId67" Type="http://schemas.openxmlformats.org/officeDocument/2006/relationships/slide" Target="slides/slide28.xml"/><Relationship Id="rId20" Type="http://schemas.openxmlformats.org/officeDocument/2006/relationships/slideMaster" Target="slideMasters/slideMaster20.xml"/><Relationship Id="rId41" Type="http://schemas.openxmlformats.org/officeDocument/2006/relationships/slide" Target="slides/slide2.xml"/><Relationship Id="rId54" Type="http://schemas.openxmlformats.org/officeDocument/2006/relationships/slide" Target="slides/slide15.xml"/><Relationship Id="rId62" Type="http://schemas.openxmlformats.org/officeDocument/2006/relationships/slide" Target="slides/slide23.xml"/><Relationship Id="rId70" Type="http://schemas.openxmlformats.org/officeDocument/2006/relationships/slide" Target="slides/slide31.xml"/><Relationship Id="rId75" Type="http://schemas.openxmlformats.org/officeDocument/2006/relationships/slide" Target="slides/slide36.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0.xml"/><Relationship Id="rId57" Type="http://schemas.openxmlformats.org/officeDocument/2006/relationships/slide" Target="slides/slide18.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5.xml"/><Relationship Id="rId52" Type="http://schemas.openxmlformats.org/officeDocument/2006/relationships/slide" Target="slides/slide13.xml"/><Relationship Id="rId60" Type="http://schemas.openxmlformats.org/officeDocument/2006/relationships/slide" Target="slides/slide21.xml"/><Relationship Id="rId65" Type="http://schemas.openxmlformats.org/officeDocument/2006/relationships/slide" Target="slides/slide26.xml"/><Relationship Id="rId73" Type="http://schemas.openxmlformats.org/officeDocument/2006/relationships/slide" Target="slides/slide34.xml"/><Relationship Id="rId78" Type="http://schemas.openxmlformats.org/officeDocument/2006/relationships/slide" Target="slides/slide39.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Master" Target="slideMasters/slideMaster39.xml"/><Relationship Id="rId34" Type="http://schemas.openxmlformats.org/officeDocument/2006/relationships/slideMaster" Target="slideMasters/slideMaster34.xml"/><Relationship Id="rId50" Type="http://schemas.openxmlformats.org/officeDocument/2006/relationships/slide" Target="slides/slide11.xml"/><Relationship Id="rId55" Type="http://schemas.openxmlformats.org/officeDocument/2006/relationships/slide" Target="slides/slide16.xml"/><Relationship Id="rId76" Type="http://schemas.openxmlformats.org/officeDocument/2006/relationships/slide" Target="slides/slide37.xml"/><Relationship Id="rId7" Type="http://schemas.openxmlformats.org/officeDocument/2006/relationships/slideMaster" Target="slideMasters/slideMaster7.xml"/><Relationship Id="rId71" Type="http://schemas.openxmlformats.org/officeDocument/2006/relationships/slide" Target="slides/slide32.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1.xml"/><Relationship Id="rId45" Type="http://schemas.openxmlformats.org/officeDocument/2006/relationships/slide" Target="slides/slide6.xml"/><Relationship Id="rId66" Type="http://schemas.openxmlformats.org/officeDocument/2006/relationships/slide" Target="slides/slide27.xml"/><Relationship Id="rId61" Type="http://schemas.openxmlformats.org/officeDocument/2006/relationships/slide" Target="slides/slide22.xml"/><Relationship Id="rId8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Nour%20Mohammed\Desktop\office%202013\With_Without_Pre-alignment.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Nour%20Mohammed\Desktop\office%202013\With_Without_Pre-alignment.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83245844269466"/>
          <c:y val="3.6772171539979484E-2"/>
          <c:w val="0.86488976377952753"/>
          <c:h val="0.76136378767229773"/>
        </c:manualLayout>
      </c:layout>
      <c:lineChart>
        <c:grouping val="standard"/>
        <c:varyColors val="0"/>
        <c:ser>
          <c:idx val="0"/>
          <c:order val="0"/>
          <c:tx>
            <c:strRef>
              <c:f>Sheet2!$D$1</c:f>
              <c:strCache>
                <c:ptCount val="1"/>
                <c:pt idx="0">
                  <c:v>Total processing time without pre-alignment (sec)</c:v>
                </c:pt>
              </c:strCache>
            </c:strRef>
          </c:tx>
          <c:spPr>
            <a:ln w="57150" cap="rnd">
              <a:solidFill>
                <a:schemeClr val="tx2"/>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Sheet2!$D$2:$D$41</c:f>
              <c:numCache>
                <c:formatCode>General</c:formatCode>
                <c:ptCount val="40"/>
                <c:pt idx="0">
                  <c:v>10000</c:v>
                </c:pt>
                <c:pt idx="1">
                  <c:v>10000</c:v>
                </c:pt>
                <c:pt idx="2">
                  <c:v>10000</c:v>
                </c:pt>
                <c:pt idx="3">
                  <c:v>10000</c:v>
                </c:pt>
                <c:pt idx="4">
                  <c:v>10000</c:v>
                </c:pt>
                <c:pt idx="5">
                  <c:v>10000</c:v>
                </c:pt>
                <c:pt idx="6">
                  <c:v>10000</c:v>
                </c:pt>
                <c:pt idx="7">
                  <c:v>10000</c:v>
                </c:pt>
                <c:pt idx="8">
                  <c:v>10000</c:v>
                </c:pt>
                <c:pt idx="9">
                  <c:v>10000</c:v>
                </c:pt>
                <c:pt idx="10">
                  <c:v>10000</c:v>
                </c:pt>
                <c:pt idx="11">
                  <c:v>10000</c:v>
                </c:pt>
                <c:pt idx="12">
                  <c:v>10000</c:v>
                </c:pt>
                <c:pt idx="13">
                  <c:v>10000</c:v>
                </c:pt>
                <c:pt idx="14">
                  <c:v>10000</c:v>
                </c:pt>
                <c:pt idx="15">
                  <c:v>10000</c:v>
                </c:pt>
                <c:pt idx="16">
                  <c:v>10000</c:v>
                </c:pt>
                <c:pt idx="17">
                  <c:v>10000</c:v>
                </c:pt>
                <c:pt idx="18">
                  <c:v>10000</c:v>
                </c:pt>
                <c:pt idx="19">
                  <c:v>10000</c:v>
                </c:pt>
                <c:pt idx="20">
                  <c:v>10000</c:v>
                </c:pt>
                <c:pt idx="21">
                  <c:v>10000</c:v>
                </c:pt>
                <c:pt idx="22">
                  <c:v>10000</c:v>
                </c:pt>
                <c:pt idx="23">
                  <c:v>10000</c:v>
                </c:pt>
                <c:pt idx="24">
                  <c:v>10000</c:v>
                </c:pt>
                <c:pt idx="25">
                  <c:v>10000</c:v>
                </c:pt>
                <c:pt idx="26">
                  <c:v>10000</c:v>
                </c:pt>
                <c:pt idx="27">
                  <c:v>10000</c:v>
                </c:pt>
                <c:pt idx="28">
                  <c:v>10000</c:v>
                </c:pt>
                <c:pt idx="29">
                  <c:v>10000</c:v>
                </c:pt>
                <c:pt idx="30">
                  <c:v>10000</c:v>
                </c:pt>
                <c:pt idx="31">
                  <c:v>10000</c:v>
                </c:pt>
                <c:pt idx="32">
                  <c:v>10000</c:v>
                </c:pt>
                <c:pt idx="33">
                  <c:v>10000</c:v>
                </c:pt>
                <c:pt idx="34">
                  <c:v>10000</c:v>
                </c:pt>
                <c:pt idx="35">
                  <c:v>10000</c:v>
                </c:pt>
                <c:pt idx="36">
                  <c:v>10000</c:v>
                </c:pt>
                <c:pt idx="37">
                  <c:v>10000</c:v>
                </c:pt>
                <c:pt idx="38">
                  <c:v>10000</c:v>
                </c:pt>
                <c:pt idx="39">
                  <c:v>10000</c:v>
                </c:pt>
              </c:numCache>
            </c:numRef>
          </c:val>
          <c:smooth val="0"/>
          <c:extLst>
            <c:ext xmlns:c16="http://schemas.microsoft.com/office/drawing/2014/chart" uri="{C3380CC4-5D6E-409C-BE32-E72D297353CC}">
              <c16:uniqueId val="{00000000-CEF4-CC48-AC73-1A6D7338BD89}"/>
            </c:ext>
          </c:extLst>
        </c:ser>
        <c:dLbls>
          <c:showLegendKey val="0"/>
          <c:showVal val="0"/>
          <c:showCatName val="0"/>
          <c:showSerName val="0"/>
          <c:showPercent val="0"/>
          <c:showBubbleSize val="0"/>
        </c:dLbls>
        <c:smooth val="0"/>
        <c:axId val="343514144"/>
        <c:axId val="343513752"/>
        <c:extLst>
          <c:ext xmlns:c15="http://schemas.microsoft.com/office/drawing/2012/chart" uri="{02D57815-91ED-43cb-92C2-25804820EDAC}">
            <c15:filteredLineSeries>
              <c15:ser>
                <c:idx val="1"/>
                <c:order val="1"/>
                <c:tx>
                  <c:strRef>
                    <c:extLst>
                      <c:ext uri="{02D57815-91ED-43cb-92C2-25804820EDAC}">
                        <c15:formulaRef>
                          <c15:sqref>Sheet2!$E$1</c15:sqref>
                        </c15:formulaRef>
                      </c:ext>
                    </c:extLst>
                    <c:strCache>
                      <c:ptCount val="1"/>
                      <c:pt idx="0">
                        <c:v>Total processing time with pre-alignment (sec)</c:v>
                      </c:pt>
                    </c:strCache>
                  </c:strRef>
                </c:tx>
                <c:spPr>
                  <a:ln w="57150" cap="rnd">
                    <a:solidFill>
                      <a:srgbClr val="FF0000"/>
                    </a:solidFill>
                    <a:round/>
                  </a:ln>
                  <a:effectLst/>
                </c:spPr>
                <c:marker>
                  <c:symbol val="none"/>
                </c:marker>
                <c:cat>
                  <c:multiLvlStrRef>
                    <c:extLst>
                      <c:ext uri="{02D57815-91ED-43cb-92C2-25804820EDAC}">
                        <c15:formulaRef>
                          <c15:sqref>Sheet2!$B$2:$C$41</c15:sqref>
                        </c15:formulaRef>
                      </c:ext>
                    </c:extLst>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extLst>
                      <c:ext uri="{02D57815-91ED-43cb-92C2-25804820EDAC}">
                        <c15:formulaRef>
                          <c15:sqref>Sheet2!$E$2:$E$41</c15:sqref>
                        </c15:formulaRef>
                      </c:ext>
                    </c:extLst>
                    <c:numCache>
                      <c:formatCode>General</c:formatCode>
                      <c:ptCount val="40"/>
                      <c:pt idx="0">
                        <c:v>5000</c:v>
                      </c:pt>
                      <c:pt idx="1">
                        <c:v>6999.9999999999991</c:v>
                      </c:pt>
                      <c:pt idx="2">
                        <c:v>9000</c:v>
                      </c:pt>
                      <c:pt idx="3">
                        <c:v>11000</c:v>
                      </c:pt>
                      <c:pt idx="4">
                        <c:v>13000</c:v>
                      </c:pt>
                      <c:pt idx="5">
                        <c:v>2500</c:v>
                      </c:pt>
                      <c:pt idx="6">
                        <c:v>4499.9999999999991</c:v>
                      </c:pt>
                      <c:pt idx="7">
                        <c:v>6500</c:v>
                      </c:pt>
                      <c:pt idx="8">
                        <c:v>8500</c:v>
                      </c:pt>
                      <c:pt idx="9">
                        <c:v>10500</c:v>
                      </c:pt>
                      <c:pt idx="10">
                        <c:v>1250</c:v>
                      </c:pt>
                      <c:pt idx="11">
                        <c:v>3249.9999999999991</c:v>
                      </c:pt>
                      <c:pt idx="12">
                        <c:v>5250</c:v>
                      </c:pt>
                      <c:pt idx="13">
                        <c:v>7250</c:v>
                      </c:pt>
                      <c:pt idx="14">
                        <c:v>9250</c:v>
                      </c:pt>
                      <c:pt idx="15">
                        <c:v>625</c:v>
                      </c:pt>
                      <c:pt idx="16">
                        <c:v>2624.9999999999991</c:v>
                      </c:pt>
                      <c:pt idx="17">
                        <c:v>4625</c:v>
                      </c:pt>
                      <c:pt idx="18">
                        <c:v>6625</c:v>
                      </c:pt>
                      <c:pt idx="19">
                        <c:v>8625</c:v>
                      </c:pt>
                      <c:pt idx="20">
                        <c:v>312.5</c:v>
                      </c:pt>
                      <c:pt idx="21">
                        <c:v>2312.4999999999991</c:v>
                      </c:pt>
                      <c:pt idx="22">
                        <c:v>4312.5</c:v>
                      </c:pt>
                      <c:pt idx="23">
                        <c:v>6312.5</c:v>
                      </c:pt>
                      <c:pt idx="24">
                        <c:v>8312.5</c:v>
                      </c:pt>
                      <c:pt idx="25">
                        <c:v>156.25</c:v>
                      </c:pt>
                      <c:pt idx="26">
                        <c:v>2156.2499999999991</c:v>
                      </c:pt>
                      <c:pt idx="27">
                        <c:v>4156.25</c:v>
                      </c:pt>
                      <c:pt idx="28">
                        <c:v>6156.25</c:v>
                      </c:pt>
                      <c:pt idx="29">
                        <c:v>8156.25</c:v>
                      </c:pt>
                      <c:pt idx="30">
                        <c:v>78.125</c:v>
                      </c:pt>
                      <c:pt idx="31">
                        <c:v>2078.1249999999991</c:v>
                      </c:pt>
                      <c:pt idx="32">
                        <c:v>4078.125</c:v>
                      </c:pt>
                      <c:pt idx="33">
                        <c:v>6078.125</c:v>
                      </c:pt>
                      <c:pt idx="34">
                        <c:v>8078.125</c:v>
                      </c:pt>
                      <c:pt idx="35">
                        <c:v>39.0625</c:v>
                      </c:pt>
                      <c:pt idx="36">
                        <c:v>2039.0624999999993</c:v>
                      </c:pt>
                      <c:pt idx="37">
                        <c:v>4039.0625</c:v>
                      </c:pt>
                      <c:pt idx="38">
                        <c:v>6039.0625</c:v>
                      </c:pt>
                      <c:pt idx="39">
                        <c:v>8039.0625</c:v>
                      </c:pt>
                    </c:numCache>
                  </c:numRef>
                </c:val>
                <c:smooth val="0"/>
                <c:extLst>
                  <c:ext xmlns:c16="http://schemas.microsoft.com/office/drawing/2014/chart" uri="{C3380CC4-5D6E-409C-BE32-E72D297353CC}">
                    <c16:uniqueId val="{00000001-CEF4-CC48-AC73-1A6D7338BD89}"/>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Sheet2!$F$1</c15:sqref>
                        </c15:formulaRef>
                      </c:ext>
                    </c:extLst>
                    <c:strCache>
                      <c:ptCount val="1"/>
                      <c:pt idx="0">
                        <c:v>Ideal processing time for 90% pre-alignment rejection percentage</c:v>
                      </c:pt>
                    </c:strCache>
                  </c:strRef>
                </c:tx>
                <c:spPr>
                  <a:ln w="288925" cap="flat" cmpd="sng">
                    <a:solidFill>
                      <a:schemeClr val="bg2">
                        <a:lumMod val="25000"/>
                        <a:alpha val="49000"/>
                      </a:schemeClr>
                    </a:solidFill>
                    <a:miter lim="800000"/>
                  </a:ln>
                  <a:effectLst/>
                </c:spPr>
                <c:marker>
                  <c:symbol val="none"/>
                </c:marker>
                <c:cat>
                  <c:multiLvlStrRef>
                    <c:extLst xmlns:c15="http://schemas.microsoft.com/office/drawing/2012/chart">
                      <c:ext xmlns:c15="http://schemas.microsoft.com/office/drawing/2012/chart" uri="{02D57815-91ED-43cb-92C2-25804820EDAC}">
                        <c15:formulaRef>
                          <c15:sqref>Sheet2!$B$2:$C$41</c15:sqref>
                        </c15:formulaRef>
                      </c:ext>
                    </c:extLst>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extLst xmlns:c15="http://schemas.microsoft.com/office/drawing/2012/chart">
                      <c:ext xmlns:c15="http://schemas.microsoft.com/office/drawing/2012/chart" uri="{02D57815-91ED-43cb-92C2-25804820EDAC}">
                        <c15:formulaRef>
                          <c15:sqref>Sheet2!$F$2:$F$41</c15:sqref>
                        </c15:formulaRef>
                      </c:ext>
                    </c:extLst>
                    <c:numCache>
                      <c:formatCode>General</c:formatCode>
                      <c:ptCount val="40"/>
                      <c:pt idx="0">
                        <c:v>6000</c:v>
                      </c:pt>
                      <c:pt idx="1">
                        <c:v>6000</c:v>
                      </c:pt>
                      <c:pt idx="2">
                        <c:v>6000</c:v>
                      </c:pt>
                      <c:pt idx="3">
                        <c:v>6000</c:v>
                      </c:pt>
                      <c:pt idx="4">
                        <c:v>6000</c:v>
                      </c:pt>
                      <c:pt idx="5">
                        <c:v>3499.9999999999995</c:v>
                      </c:pt>
                      <c:pt idx="6">
                        <c:v>3499.9999999999995</c:v>
                      </c:pt>
                      <c:pt idx="7">
                        <c:v>3499.9999999999995</c:v>
                      </c:pt>
                      <c:pt idx="8">
                        <c:v>3499.9999999999995</c:v>
                      </c:pt>
                      <c:pt idx="9">
                        <c:v>3499.9999999999995</c:v>
                      </c:pt>
                      <c:pt idx="10">
                        <c:v>2249.9999999999995</c:v>
                      </c:pt>
                      <c:pt idx="11">
                        <c:v>2249.9999999999995</c:v>
                      </c:pt>
                      <c:pt idx="12">
                        <c:v>2249.9999999999995</c:v>
                      </c:pt>
                      <c:pt idx="13">
                        <c:v>2249.9999999999995</c:v>
                      </c:pt>
                      <c:pt idx="14">
                        <c:v>2249.9999999999995</c:v>
                      </c:pt>
                      <c:pt idx="15">
                        <c:v>1624.9999999999995</c:v>
                      </c:pt>
                      <c:pt idx="16">
                        <c:v>1624.9999999999995</c:v>
                      </c:pt>
                      <c:pt idx="17">
                        <c:v>1624.9999999999995</c:v>
                      </c:pt>
                      <c:pt idx="18">
                        <c:v>1624.9999999999995</c:v>
                      </c:pt>
                      <c:pt idx="19">
                        <c:v>1624.9999999999995</c:v>
                      </c:pt>
                      <c:pt idx="20">
                        <c:v>1312.4999999999995</c:v>
                      </c:pt>
                      <c:pt idx="21">
                        <c:v>1312.4999999999995</c:v>
                      </c:pt>
                      <c:pt idx="22">
                        <c:v>1312.4999999999995</c:v>
                      </c:pt>
                      <c:pt idx="23">
                        <c:v>1312.4999999999995</c:v>
                      </c:pt>
                      <c:pt idx="24">
                        <c:v>1312.4999999999995</c:v>
                      </c:pt>
                      <c:pt idx="25">
                        <c:v>1156.2499999999995</c:v>
                      </c:pt>
                      <c:pt idx="26">
                        <c:v>1156.2499999999995</c:v>
                      </c:pt>
                      <c:pt idx="27">
                        <c:v>1156.2499999999995</c:v>
                      </c:pt>
                      <c:pt idx="28">
                        <c:v>1156.2499999999995</c:v>
                      </c:pt>
                      <c:pt idx="29">
                        <c:v>1156.2499999999995</c:v>
                      </c:pt>
                      <c:pt idx="30">
                        <c:v>1078.1249999999995</c:v>
                      </c:pt>
                      <c:pt idx="31">
                        <c:v>1078.1249999999995</c:v>
                      </c:pt>
                      <c:pt idx="32">
                        <c:v>1078.1249999999995</c:v>
                      </c:pt>
                      <c:pt idx="33">
                        <c:v>1078.1249999999995</c:v>
                      </c:pt>
                      <c:pt idx="34">
                        <c:v>1078.1249999999995</c:v>
                      </c:pt>
                      <c:pt idx="35">
                        <c:v>1039.0624999999995</c:v>
                      </c:pt>
                      <c:pt idx="36">
                        <c:v>1039.0624999999995</c:v>
                      </c:pt>
                      <c:pt idx="37">
                        <c:v>1039.0624999999995</c:v>
                      </c:pt>
                      <c:pt idx="38">
                        <c:v>1039.0624999999995</c:v>
                      </c:pt>
                      <c:pt idx="39">
                        <c:v>1039.0624999999995</c:v>
                      </c:pt>
                    </c:numCache>
                  </c:numRef>
                </c:val>
                <c:smooth val="1"/>
                <c:extLst xmlns:c15="http://schemas.microsoft.com/office/drawing/2012/chart">
                  <c:ext xmlns:c16="http://schemas.microsoft.com/office/drawing/2014/chart" uri="{C3380CC4-5D6E-409C-BE32-E72D297353CC}">
                    <c16:uniqueId val="{00000002-CEF4-CC48-AC73-1A6D7338BD89}"/>
                  </c:ext>
                </c:extLst>
              </c15:ser>
            </c15:filteredLineSeries>
          </c:ext>
        </c:extLst>
      </c:lineChart>
      <c:catAx>
        <c:axId val="343514144"/>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Pre-alignment rejected mapping percentage and speed compared to alignment step</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General" sourceLinked="1"/>
        <c:majorTickMark val="out"/>
        <c:minorTickMark val="cross"/>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cap="none" spc="0" normalizeH="0" baseline="0">
                <a:solidFill>
                  <a:schemeClr val="tx1"/>
                </a:solidFill>
                <a:latin typeface="+mn-lt"/>
                <a:ea typeface="+mn-ea"/>
                <a:cs typeface="+mn-cs"/>
              </a:defRPr>
            </a:pPr>
            <a:endParaRPr lang="en-CH"/>
          </a:p>
        </c:txPr>
        <c:crossAx val="343513752"/>
        <c:crosses val="autoZero"/>
        <c:auto val="1"/>
        <c:lblAlgn val="ctr"/>
        <c:lblOffset val="100"/>
        <c:noMultiLvlLbl val="0"/>
      </c:catAx>
      <c:valAx>
        <c:axId val="343513752"/>
        <c:scaling>
          <c:orientation val="minMax"/>
        </c:scaling>
        <c:delete val="0"/>
        <c:axPos val="l"/>
        <c:majorGridlines>
          <c:spPr>
            <a:ln w="9525" cap="flat" cmpd="sng" algn="ctr">
              <a:solidFill>
                <a:schemeClr val="dk1">
                  <a:lumMod val="15000"/>
                  <a:lumOff val="85000"/>
                  <a:alpha val="54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Processing time (sec) for 1 million mappings</a:t>
                </a:r>
              </a:p>
            </c:rich>
          </c:tx>
          <c:layout>
            <c:manualLayout>
              <c:xMode val="edge"/>
              <c:yMode val="edge"/>
              <c:x val="1.1756671041119861E-2"/>
              <c:y val="9.1747843834526666E-2"/>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0" sourceLinked="0"/>
        <c:majorTickMark val="cross"/>
        <c:minorTickMark val="cross"/>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crossAx val="343514144"/>
        <c:crosses val="autoZero"/>
        <c:crossBetween val="between"/>
      </c:valAx>
      <c:spPr>
        <a:solidFill>
          <a:schemeClr val="bg1"/>
        </a:solidFill>
        <a:ln>
          <a:noFill/>
        </a:ln>
        <a:effectLst/>
      </c:spPr>
    </c:plotArea>
    <c:legend>
      <c:legendPos val="b"/>
      <c:layout>
        <c:manualLayout>
          <c:xMode val="edge"/>
          <c:yMode val="edge"/>
          <c:x val="0.41573501749781283"/>
          <c:y val="4.5847104055367072E-2"/>
          <c:w val="0.56158541119860017"/>
          <c:h val="9.2970588306999627E-2"/>
        </c:manualLayout>
      </c:layout>
      <c:overlay val="0"/>
      <c:spPr>
        <a:solidFill>
          <a:schemeClr val="bg1"/>
        </a:solidFill>
        <a:ln>
          <a:solidFill>
            <a:schemeClr val="tx1">
              <a:lumMod val="65000"/>
              <a:lumOff val="35000"/>
            </a:schemeClr>
          </a:solid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legend>
    <c:plotVisOnly val="1"/>
    <c:dispBlanksAs val="gap"/>
    <c:showDLblsOverMax val="0"/>
  </c:chart>
  <c:spPr>
    <a:solidFill>
      <a:schemeClr val="lt1"/>
    </a:solidFill>
    <a:ln w="9525" cap="flat" cmpd="sng" algn="ctr">
      <a:noFill/>
      <a:round/>
    </a:ln>
    <a:effectLst/>
  </c:spPr>
  <c:txPr>
    <a:bodyPr/>
    <a:lstStyle/>
    <a:p>
      <a:pPr>
        <a:defRPr sz="1200">
          <a:solidFill>
            <a:schemeClr val="tx1"/>
          </a:solidFill>
        </a:defRPr>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83245844269466"/>
          <c:y val="3.6772171539979484E-2"/>
          <c:w val="0.86488976377952753"/>
          <c:h val="0.76136378767229773"/>
        </c:manualLayout>
      </c:layout>
      <c:lineChart>
        <c:grouping val="standard"/>
        <c:varyColors val="0"/>
        <c:ser>
          <c:idx val="0"/>
          <c:order val="0"/>
          <c:tx>
            <c:strRef>
              <c:f>Sheet2!$D$1</c:f>
              <c:strCache>
                <c:ptCount val="1"/>
                <c:pt idx="0">
                  <c:v>Total processing time without pre-alignment (sec)</c:v>
                </c:pt>
              </c:strCache>
            </c:strRef>
          </c:tx>
          <c:spPr>
            <a:ln w="57150" cap="rnd">
              <a:solidFill>
                <a:schemeClr val="tx2"/>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Sheet2!$D$2:$D$41</c:f>
              <c:numCache>
                <c:formatCode>General</c:formatCode>
                <c:ptCount val="40"/>
                <c:pt idx="0">
                  <c:v>10000</c:v>
                </c:pt>
                <c:pt idx="1">
                  <c:v>10000</c:v>
                </c:pt>
                <c:pt idx="2">
                  <c:v>10000</c:v>
                </c:pt>
                <c:pt idx="3">
                  <c:v>10000</c:v>
                </c:pt>
                <c:pt idx="4">
                  <c:v>10000</c:v>
                </c:pt>
                <c:pt idx="5">
                  <c:v>10000</c:v>
                </c:pt>
                <c:pt idx="6">
                  <c:v>10000</c:v>
                </c:pt>
                <c:pt idx="7">
                  <c:v>10000</c:v>
                </c:pt>
                <c:pt idx="8">
                  <c:v>10000</c:v>
                </c:pt>
                <c:pt idx="9">
                  <c:v>10000</c:v>
                </c:pt>
                <c:pt idx="10">
                  <c:v>10000</c:v>
                </c:pt>
                <c:pt idx="11">
                  <c:v>10000</c:v>
                </c:pt>
                <c:pt idx="12">
                  <c:v>10000</c:v>
                </c:pt>
                <c:pt idx="13">
                  <c:v>10000</c:v>
                </c:pt>
                <c:pt idx="14">
                  <c:v>10000</c:v>
                </c:pt>
                <c:pt idx="15">
                  <c:v>10000</c:v>
                </c:pt>
                <c:pt idx="16">
                  <c:v>10000</c:v>
                </c:pt>
                <c:pt idx="17">
                  <c:v>10000</c:v>
                </c:pt>
                <c:pt idx="18">
                  <c:v>10000</c:v>
                </c:pt>
                <c:pt idx="19">
                  <c:v>10000</c:v>
                </c:pt>
                <c:pt idx="20">
                  <c:v>10000</c:v>
                </c:pt>
                <c:pt idx="21">
                  <c:v>10000</c:v>
                </c:pt>
                <c:pt idx="22">
                  <c:v>10000</c:v>
                </c:pt>
                <c:pt idx="23">
                  <c:v>10000</c:v>
                </c:pt>
                <c:pt idx="24">
                  <c:v>10000</c:v>
                </c:pt>
                <c:pt idx="25">
                  <c:v>10000</c:v>
                </c:pt>
                <c:pt idx="26">
                  <c:v>10000</c:v>
                </c:pt>
                <c:pt idx="27">
                  <c:v>10000</c:v>
                </c:pt>
                <c:pt idx="28">
                  <c:v>10000</c:v>
                </c:pt>
                <c:pt idx="29">
                  <c:v>10000</c:v>
                </c:pt>
                <c:pt idx="30">
                  <c:v>10000</c:v>
                </c:pt>
                <c:pt idx="31">
                  <c:v>10000</c:v>
                </c:pt>
                <c:pt idx="32">
                  <c:v>10000</c:v>
                </c:pt>
                <c:pt idx="33">
                  <c:v>10000</c:v>
                </c:pt>
                <c:pt idx="34">
                  <c:v>10000</c:v>
                </c:pt>
                <c:pt idx="35">
                  <c:v>10000</c:v>
                </c:pt>
                <c:pt idx="36">
                  <c:v>10000</c:v>
                </c:pt>
                <c:pt idx="37">
                  <c:v>10000</c:v>
                </c:pt>
                <c:pt idx="38">
                  <c:v>10000</c:v>
                </c:pt>
                <c:pt idx="39">
                  <c:v>10000</c:v>
                </c:pt>
              </c:numCache>
            </c:numRef>
          </c:val>
          <c:smooth val="0"/>
          <c:extLst>
            <c:ext xmlns:c16="http://schemas.microsoft.com/office/drawing/2014/chart" uri="{C3380CC4-5D6E-409C-BE32-E72D297353CC}">
              <c16:uniqueId val="{00000000-23CF-3D4D-8997-13CB5384B985}"/>
            </c:ext>
          </c:extLst>
        </c:ser>
        <c:ser>
          <c:idx val="1"/>
          <c:order val="1"/>
          <c:tx>
            <c:strRef>
              <c:f>Sheet2!$E$1</c:f>
              <c:strCache>
                <c:ptCount val="1"/>
                <c:pt idx="0">
                  <c:v>Total processing time with pre-alignment (sec)</c:v>
                </c:pt>
              </c:strCache>
            </c:strRef>
          </c:tx>
          <c:spPr>
            <a:ln w="57150" cap="rnd">
              <a:solidFill>
                <a:srgbClr val="FF0000"/>
              </a:solidFill>
              <a:round/>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Sheet2!$E$2:$E$41</c:f>
              <c:numCache>
                <c:formatCode>General</c:formatCode>
                <c:ptCount val="40"/>
                <c:pt idx="0">
                  <c:v>5000</c:v>
                </c:pt>
                <c:pt idx="1">
                  <c:v>6999.9999999999991</c:v>
                </c:pt>
                <c:pt idx="2">
                  <c:v>9000</c:v>
                </c:pt>
                <c:pt idx="3">
                  <c:v>11000</c:v>
                </c:pt>
                <c:pt idx="4">
                  <c:v>13000</c:v>
                </c:pt>
                <c:pt idx="5">
                  <c:v>2500</c:v>
                </c:pt>
                <c:pt idx="6">
                  <c:v>4499.9999999999991</c:v>
                </c:pt>
                <c:pt idx="7">
                  <c:v>6500</c:v>
                </c:pt>
                <c:pt idx="8">
                  <c:v>8500</c:v>
                </c:pt>
                <c:pt idx="9">
                  <c:v>10500</c:v>
                </c:pt>
                <c:pt idx="10">
                  <c:v>1250</c:v>
                </c:pt>
                <c:pt idx="11">
                  <c:v>3249.9999999999991</c:v>
                </c:pt>
                <c:pt idx="12">
                  <c:v>5250</c:v>
                </c:pt>
                <c:pt idx="13">
                  <c:v>7250</c:v>
                </c:pt>
                <c:pt idx="14">
                  <c:v>9250</c:v>
                </c:pt>
                <c:pt idx="15">
                  <c:v>625</c:v>
                </c:pt>
                <c:pt idx="16">
                  <c:v>2624.9999999999991</c:v>
                </c:pt>
                <c:pt idx="17">
                  <c:v>4625</c:v>
                </c:pt>
                <c:pt idx="18">
                  <c:v>6625</c:v>
                </c:pt>
                <c:pt idx="19">
                  <c:v>8625</c:v>
                </c:pt>
                <c:pt idx="20">
                  <c:v>312.5</c:v>
                </c:pt>
                <c:pt idx="21">
                  <c:v>2312.4999999999991</c:v>
                </c:pt>
                <c:pt idx="22">
                  <c:v>4312.5</c:v>
                </c:pt>
                <c:pt idx="23">
                  <c:v>6312.5</c:v>
                </c:pt>
                <c:pt idx="24">
                  <c:v>8312.5</c:v>
                </c:pt>
                <c:pt idx="25">
                  <c:v>156.25</c:v>
                </c:pt>
                <c:pt idx="26">
                  <c:v>2156.2499999999991</c:v>
                </c:pt>
                <c:pt idx="27">
                  <c:v>4156.25</c:v>
                </c:pt>
                <c:pt idx="28">
                  <c:v>6156.25</c:v>
                </c:pt>
                <c:pt idx="29">
                  <c:v>8156.25</c:v>
                </c:pt>
                <c:pt idx="30">
                  <c:v>78.125</c:v>
                </c:pt>
                <c:pt idx="31">
                  <c:v>2078.1249999999991</c:v>
                </c:pt>
                <c:pt idx="32">
                  <c:v>4078.125</c:v>
                </c:pt>
                <c:pt idx="33">
                  <c:v>6078.125</c:v>
                </c:pt>
                <c:pt idx="34">
                  <c:v>8078.125</c:v>
                </c:pt>
                <c:pt idx="35">
                  <c:v>39.0625</c:v>
                </c:pt>
                <c:pt idx="36">
                  <c:v>2039.0624999999993</c:v>
                </c:pt>
                <c:pt idx="37">
                  <c:v>4039.0625</c:v>
                </c:pt>
                <c:pt idx="38">
                  <c:v>6039.0625</c:v>
                </c:pt>
                <c:pt idx="39">
                  <c:v>8039.0625</c:v>
                </c:pt>
              </c:numCache>
            </c:numRef>
          </c:val>
          <c:smooth val="0"/>
          <c:extLst>
            <c:ext xmlns:c16="http://schemas.microsoft.com/office/drawing/2014/chart" uri="{C3380CC4-5D6E-409C-BE32-E72D297353CC}">
              <c16:uniqueId val="{00000001-23CF-3D4D-8997-13CB5384B985}"/>
            </c:ext>
          </c:extLst>
        </c:ser>
        <c:ser>
          <c:idx val="2"/>
          <c:order val="2"/>
          <c:tx>
            <c:strRef>
              <c:f>Sheet2!$F$1</c:f>
              <c:strCache>
                <c:ptCount val="1"/>
                <c:pt idx="0">
                  <c:v>Ideal processing time for 90% pre-alignment rejection percentage</c:v>
                </c:pt>
              </c:strCache>
            </c:strRef>
          </c:tx>
          <c:spPr>
            <a:ln w="288925" cap="flat" cmpd="sng">
              <a:solidFill>
                <a:schemeClr val="bg2">
                  <a:lumMod val="25000"/>
                  <a:alpha val="49000"/>
                </a:schemeClr>
              </a:solidFill>
              <a:miter lim="800000"/>
            </a:ln>
            <a:effectLst/>
          </c:spPr>
          <c:marker>
            <c:symbol val="none"/>
          </c:marker>
          <c:cat>
            <c:multiLvlStrRef>
              <c:f>Sheet2!$B$2:$C$41</c:f>
              <c:multiLvlStrCache>
                <c:ptCount val="40"/>
                <c:lvl>
                  <c:pt idx="0">
                    <c:v>100%</c:v>
                  </c:pt>
                  <c:pt idx="1">
                    <c:v>80%</c:v>
                  </c:pt>
                  <c:pt idx="2">
                    <c:v>60%</c:v>
                  </c:pt>
                  <c:pt idx="3">
                    <c:v>40%</c:v>
                  </c:pt>
                  <c:pt idx="4">
                    <c:v>20%</c:v>
                  </c:pt>
                  <c:pt idx="5">
                    <c:v>100%</c:v>
                  </c:pt>
                  <c:pt idx="6">
                    <c:v>80%</c:v>
                  </c:pt>
                  <c:pt idx="7">
                    <c:v>60%</c:v>
                  </c:pt>
                  <c:pt idx="8">
                    <c:v>40%</c:v>
                  </c:pt>
                  <c:pt idx="9">
                    <c:v>20%</c:v>
                  </c:pt>
                  <c:pt idx="10">
                    <c:v>100%</c:v>
                  </c:pt>
                  <c:pt idx="11">
                    <c:v>80%</c:v>
                  </c:pt>
                  <c:pt idx="12">
                    <c:v>60%</c:v>
                  </c:pt>
                  <c:pt idx="13">
                    <c:v>40%</c:v>
                  </c:pt>
                  <c:pt idx="14">
                    <c:v>20%</c:v>
                  </c:pt>
                  <c:pt idx="15">
                    <c:v>100%</c:v>
                  </c:pt>
                  <c:pt idx="16">
                    <c:v>80%</c:v>
                  </c:pt>
                  <c:pt idx="17">
                    <c:v>60%</c:v>
                  </c:pt>
                  <c:pt idx="18">
                    <c:v>40%</c:v>
                  </c:pt>
                  <c:pt idx="19">
                    <c:v>20%</c:v>
                  </c:pt>
                  <c:pt idx="20">
                    <c:v>100%</c:v>
                  </c:pt>
                  <c:pt idx="21">
                    <c:v>80%</c:v>
                  </c:pt>
                  <c:pt idx="22">
                    <c:v>60%</c:v>
                  </c:pt>
                  <c:pt idx="23">
                    <c:v>40%</c:v>
                  </c:pt>
                  <c:pt idx="24">
                    <c:v>20%</c:v>
                  </c:pt>
                  <c:pt idx="25">
                    <c:v>100%</c:v>
                  </c:pt>
                  <c:pt idx="26">
                    <c:v>80%</c:v>
                  </c:pt>
                  <c:pt idx="27">
                    <c:v>60%</c:v>
                  </c:pt>
                  <c:pt idx="28">
                    <c:v>40%</c:v>
                  </c:pt>
                  <c:pt idx="29">
                    <c:v>20%</c:v>
                  </c:pt>
                  <c:pt idx="30">
                    <c:v>100%</c:v>
                  </c:pt>
                  <c:pt idx="31">
                    <c:v>80%</c:v>
                  </c:pt>
                  <c:pt idx="32">
                    <c:v>60%</c:v>
                  </c:pt>
                  <c:pt idx="33">
                    <c:v>40%</c:v>
                  </c:pt>
                  <c:pt idx="34">
                    <c:v>20%</c:v>
                  </c:pt>
                  <c:pt idx="35">
                    <c:v>100%</c:v>
                  </c:pt>
                  <c:pt idx="36">
                    <c:v>80%</c:v>
                  </c:pt>
                  <c:pt idx="37">
                    <c:v>60%</c:v>
                  </c:pt>
                  <c:pt idx="38">
                    <c:v>40%</c:v>
                  </c:pt>
                  <c:pt idx="39">
                    <c:v>20%</c:v>
                  </c:pt>
                </c:lvl>
                <c:lvl>
                  <c:pt idx="0">
                    <c:v>2x</c:v>
                  </c:pt>
                  <c:pt idx="5">
                    <c:v>4x</c:v>
                  </c:pt>
                  <c:pt idx="10">
                    <c:v>8x</c:v>
                  </c:pt>
                  <c:pt idx="15">
                    <c:v>16x</c:v>
                  </c:pt>
                  <c:pt idx="20">
                    <c:v>32x</c:v>
                  </c:pt>
                  <c:pt idx="25">
                    <c:v>64x</c:v>
                  </c:pt>
                  <c:pt idx="30">
                    <c:v>128x</c:v>
                  </c:pt>
                  <c:pt idx="35">
                    <c:v>256x</c:v>
                  </c:pt>
                </c:lvl>
              </c:multiLvlStrCache>
            </c:multiLvlStrRef>
          </c:cat>
          <c:val>
            <c:numRef>
              <c:f>Sheet2!$F$2:$F$41</c:f>
              <c:numCache>
                <c:formatCode>General</c:formatCode>
                <c:ptCount val="40"/>
                <c:pt idx="0">
                  <c:v>6000</c:v>
                </c:pt>
                <c:pt idx="1">
                  <c:v>6000</c:v>
                </c:pt>
                <c:pt idx="2">
                  <c:v>6000</c:v>
                </c:pt>
                <c:pt idx="3">
                  <c:v>6000</c:v>
                </c:pt>
                <c:pt idx="4">
                  <c:v>6000</c:v>
                </c:pt>
                <c:pt idx="5">
                  <c:v>3499.9999999999995</c:v>
                </c:pt>
                <c:pt idx="6">
                  <c:v>3499.9999999999995</c:v>
                </c:pt>
                <c:pt idx="7">
                  <c:v>3499.9999999999995</c:v>
                </c:pt>
                <c:pt idx="8">
                  <c:v>3499.9999999999995</c:v>
                </c:pt>
                <c:pt idx="9">
                  <c:v>3499.9999999999995</c:v>
                </c:pt>
                <c:pt idx="10">
                  <c:v>2249.9999999999995</c:v>
                </c:pt>
                <c:pt idx="11">
                  <c:v>2249.9999999999995</c:v>
                </c:pt>
                <c:pt idx="12">
                  <c:v>2249.9999999999995</c:v>
                </c:pt>
                <c:pt idx="13">
                  <c:v>2249.9999999999995</c:v>
                </c:pt>
                <c:pt idx="14">
                  <c:v>2249.9999999999995</c:v>
                </c:pt>
                <c:pt idx="15">
                  <c:v>1624.9999999999995</c:v>
                </c:pt>
                <c:pt idx="16">
                  <c:v>1624.9999999999995</c:v>
                </c:pt>
                <c:pt idx="17">
                  <c:v>1624.9999999999995</c:v>
                </c:pt>
                <c:pt idx="18">
                  <c:v>1624.9999999999995</c:v>
                </c:pt>
                <c:pt idx="19">
                  <c:v>1624.9999999999995</c:v>
                </c:pt>
                <c:pt idx="20">
                  <c:v>1312.4999999999995</c:v>
                </c:pt>
                <c:pt idx="21">
                  <c:v>1312.4999999999995</c:v>
                </c:pt>
                <c:pt idx="22">
                  <c:v>1312.4999999999995</c:v>
                </c:pt>
                <c:pt idx="23">
                  <c:v>1312.4999999999995</c:v>
                </c:pt>
                <c:pt idx="24">
                  <c:v>1312.4999999999995</c:v>
                </c:pt>
                <c:pt idx="25">
                  <c:v>1156.2499999999995</c:v>
                </c:pt>
                <c:pt idx="26">
                  <c:v>1156.2499999999995</c:v>
                </c:pt>
                <c:pt idx="27">
                  <c:v>1156.2499999999995</c:v>
                </c:pt>
                <c:pt idx="28">
                  <c:v>1156.2499999999995</c:v>
                </c:pt>
                <c:pt idx="29">
                  <c:v>1156.2499999999995</c:v>
                </c:pt>
                <c:pt idx="30">
                  <c:v>1078.1249999999995</c:v>
                </c:pt>
                <c:pt idx="31">
                  <c:v>1078.1249999999995</c:v>
                </c:pt>
                <c:pt idx="32">
                  <c:v>1078.1249999999995</c:v>
                </c:pt>
                <c:pt idx="33">
                  <c:v>1078.1249999999995</c:v>
                </c:pt>
                <c:pt idx="34">
                  <c:v>1078.1249999999995</c:v>
                </c:pt>
                <c:pt idx="35">
                  <c:v>1039.0624999999995</c:v>
                </c:pt>
                <c:pt idx="36">
                  <c:v>1039.0624999999995</c:v>
                </c:pt>
                <c:pt idx="37">
                  <c:v>1039.0624999999995</c:v>
                </c:pt>
                <c:pt idx="38">
                  <c:v>1039.0624999999995</c:v>
                </c:pt>
                <c:pt idx="39">
                  <c:v>1039.0624999999995</c:v>
                </c:pt>
              </c:numCache>
            </c:numRef>
          </c:val>
          <c:smooth val="1"/>
          <c:extLst>
            <c:ext xmlns:c16="http://schemas.microsoft.com/office/drawing/2014/chart" uri="{C3380CC4-5D6E-409C-BE32-E72D297353CC}">
              <c16:uniqueId val="{00000002-23CF-3D4D-8997-13CB5384B985}"/>
            </c:ext>
          </c:extLst>
        </c:ser>
        <c:dLbls>
          <c:showLegendKey val="0"/>
          <c:showVal val="0"/>
          <c:showCatName val="0"/>
          <c:showSerName val="0"/>
          <c:showPercent val="0"/>
          <c:showBubbleSize val="0"/>
        </c:dLbls>
        <c:smooth val="0"/>
        <c:axId val="343509048"/>
        <c:axId val="343510616"/>
      </c:lineChart>
      <c:catAx>
        <c:axId val="343509048"/>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title>
          <c:tx>
            <c:rich>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Pre-alignment rejected mapping percentage and speed compared to alignment step</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General" sourceLinked="1"/>
        <c:majorTickMark val="out"/>
        <c:minorTickMark val="cross"/>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cap="none" spc="0" normalizeH="0" baseline="0">
                <a:solidFill>
                  <a:schemeClr val="tx1"/>
                </a:solidFill>
                <a:latin typeface="+mn-lt"/>
                <a:ea typeface="+mn-ea"/>
                <a:cs typeface="+mn-cs"/>
              </a:defRPr>
            </a:pPr>
            <a:endParaRPr lang="en-CH"/>
          </a:p>
        </c:txPr>
        <c:crossAx val="343510616"/>
        <c:crosses val="autoZero"/>
        <c:auto val="1"/>
        <c:lblAlgn val="ctr"/>
        <c:lblOffset val="100"/>
        <c:noMultiLvlLbl val="0"/>
      </c:catAx>
      <c:valAx>
        <c:axId val="343510616"/>
        <c:scaling>
          <c:orientation val="minMax"/>
        </c:scaling>
        <c:delete val="0"/>
        <c:axPos val="l"/>
        <c:majorGridlines>
          <c:spPr>
            <a:ln w="9525" cap="flat" cmpd="sng" algn="ctr">
              <a:solidFill>
                <a:schemeClr val="dk1">
                  <a:lumMod val="15000"/>
                  <a:lumOff val="85000"/>
                  <a:alpha val="54000"/>
                </a:schemeClr>
              </a:solid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a:t>Processing time (sec) for 1 million mappings</a:t>
                </a:r>
              </a:p>
            </c:rich>
          </c:tx>
          <c:layout>
            <c:manualLayout>
              <c:xMode val="edge"/>
              <c:yMode val="edge"/>
              <c:x val="1.1756671041119861E-2"/>
              <c:y val="9.1747843834526666E-2"/>
            </c:manualLayout>
          </c:layout>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CH"/>
            </a:p>
          </c:txPr>
        </c:title>
        <c:numFmt formatCode="#,##0" sourceLinked="0"/>
        <c:majorTickMark val="cross"/>
        <c:minorTickMark val="cross"/>
        <c:tickLblPos val="nextTo"/>
        <c:spPr>
          <a:noFill/>
          <a:ln>
            <a:solidFill>
              <a:schemeClr val="tx1"/>
            </a:solid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crossAx val="343509048"/>
        <c:crosses val="autoZero"/>
        <c:crossBetween val="between"/>
      </c:valAx>
      <c:spPr>
        <a:solidFill>
          <a:schemeClr val="bg1"/>
        </a:solidFill>
        <a:ln>
          <a:noFill/>
        </a:ln>
        <a:effectLst/>
      </c:spPr>
    </c:plotArea>
    <c:legend>
      <c:legendPos val="b"/>
      <c:layout>
        <c:manualLayout>
          <c:xMode val="edge"/>
          <c:yMode val="edge"/>
          <c:x val="0.41573501749781283"/>
          <c:y val="4.5847104055367072E-2"/>
          <c:w val="0.56158541119860017"/>
          <c:h val="0.14298683843100879"/>
        </c:manualLayout>
      </c:layout>
      <c:overlay val="0"/>
      <c:spPr>
        <a:solidFill>
          <a:schemeClr val="bg1"/>
        </a:solidFill>
        <a:ln>
          <a:solidFill>
            <a:schemeClr val="tx1">
              <a:lumMod val="65000"/>
              <a:lumOff val="35000"/>
            </a:schemeClr>
          </a:solid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CH"/>
        </a:p>
      </c:txPr>
    </c:legend>
    <c:plotVisOnly val="1"/>
    <c:dispBlanksAs val="gap"/>
    <c:showDLblsOverMax val="0"/>
  </c:chart>
  <c:spPr>
    <a:solidFill>
      <a:schemeClr val="lt1"/>
    </a:solidFill>
    <a:ln w="9525" cap="flat" cmpd="sng" algn="ctr">
      <a:noFill/>
      <a:round/>
    </a:ln>
    <a:effectLst/>
  </c:spPr>
  <c:txPr>
    <a:bodyPr/>
    <a:lstStyle/>
    <a:p>
      <a:pPr>
        <a:defRPr sz="1200">
          <a:solidFill>
            <a:schemeClr val="tx1"/>
          </a:solidFill>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Optimal Routing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5D8D269-421E-4589-AB1F-A9BAE4D4F94B}" type="doc">
      <dgm:prSet loTypeId="urn:microsoft.com/office/officeart/2005/8/layout/chevron1" loCatId="process" qsTypeId="urn:microsoft.com/office/officeart/2005/8/quickstyle/simple4" qsCatId="simple" csTypeId="urn:microsoft.com/office/officeart/2005/8/colors/accent6_3" csCatId="accent6" phldr="1"/>
      <dgm:spPr/>
    </dgm:pt>
    <dgm:pt modelId="{A4EB02FC-E72F-40C5-8036-89057538B898}">
      <dgm:prSet phldrT="[Text]" custT="1"/>
      <dgm:spPr/>
      <dgm:t>
        <a:bodyPr/>
        <a:lstStyle/>
        <a:p>
          <a:r>
            <a:rPr lang="en-US" sz="1400"/>
            <a:t>Building Neighborhood Map</a:t>
          </a:r>
        </a:p>
      </dgm:t>
    </dgm:pt>
    <dgm:pt modelId="{977D1643-2FA3-462E-BB53-B26E18AABF7B}" type="parTrans" cxnId="{CFBA63D8-EC5F-40B7-B756-749435B10244}">
      <dgm:prSet/>
      <dgm:spPr/>
      <dgm:t>
        <a:bodyPr/>
        <a:lstStyle/>
        <a:p>
          <a:endParaRPr lang="en-US" sz="1400"/>
        </a:p>
      </dgm:t>
    </dgm:pt>
    <dgm:pt modelId="{31144255-BA62-4427-8ACB-0E279FC0E134}" type="sibTrans" cxnId="{CFBA63D8-EC5F-40B7-B756-749435B10244}">
      <dgm:prSet/>
      <dgm:spPr/>
      <dgm:t>
        <a:bodyPr/>
        <a:lstStyle/>
        <a:p>
          <a:endParaRPr lang="en-US" sz="1400"/>
        </a:p>
      </dgm:t>
    </dgm:pt>
    <dgm:pt modelId="{157059EA-B005-47F3-B359-ACEC246480F2}">
      <dgm:prSet phldrT="[Text]" custT="1"/>
      <dgm:spPr/>
      <dgm:t>
        <a:bodyPr/>
        <a:lstStyle/>
        <a:p>
          <a:r>
            <a:rPr lang="en-US" sz="1400"/>
            <a:t>Finding the Routing Travel Path</a:t>
          </a:r>
        </a:p>
      </dgm:t>
    </dgm:pt>
    <dgm:pt modelId="{72997F0D-0D52-4ED2-BF2E-86A70C224561}" type="parTrans" cxnId="{162B5200-239F-4992-AD97-9A5220D3260D}">
      <dgm:prSet/>
      <dgm:spPr/>
      <dgm:t>
        <a:bodyPr/>
        <a:lstStyle/>
        <a:p>
          <a:endParaRPr lang="en-US" sz="1400"/>
        </a:p>
      </dgm:t>
    </dgm:pt>
    <dgm:pt modelId="{38BB99EE-DFBF-4C85-9615-949A3FF3E026}" type="sibTrans" cxnId="{162B5200-239F-4992-AD97-9A5220D3260D}">
      <dgm:prSet/>
      <dgm:spPr/>
      <dgm:t>
        <a:bodyPr/>
        <a:lstStyle/>
        <a:p>
          <a:endParaRPr lang="en-US" sz="1400"/>
        </a:p>
      </dgm:t>
    </dgm:pt>
    <dgm:pt modelId="{7D2D55F8-FCC8-44D2-AD8F-0F719ACD1413}">
      <dgm:prSet phldrT="[Text]" custT="1"/>
      <dgm:spPr/>
      <dgm:t>
        <a:bodyPr/>
        <a:lstStyle/>
        <a:p>
          <a:pPr>
            <a:spcAft>
              <a:spcPts val="0"/>
            </a:spcAft>
          </a:pPr>
          <a:r>
            <a:rPr lang="en-US" sz="1400">
              <a:latin typeface="+mn-lt"/>
            </a:rPr>
            <a:t>Examining the Snake Survival</a:t>
          </a:r>
        </a:p>
      </dgm:t>
    </dgm:pt>
    <dgm:pt modelId="{2C133FFD-5164-420B-8045-659E2701A636}" type="parTrans" cxnId="{AD1C545D-2FB7-4921-8477-77BC3E4E38C4}">
      <dgm:prSet/>
      <dgm:spPr/>
      <dgm:t>
        <a:bodyPr/>
        <a:lstStyle/>
        <a:p>
          <a:endParaRPr lang="en-US" sz="1400"/>
        </a:p>
      </dgm:t>
    </dgm:pt>
    <dgm:pt modelId="{5E57DC2B-1B88-4C47-8312-A6CD88E01A91}" type="sibTrans" cxnId="{AD1C545D-2FB7-4921-8477-77BC3E4E38C4}">
      <dgm:prSet/>
      <dgm:spPr/>
      <dgm:t>
        <a:bodyPr/>
        <a:lstStyle/>
        <a:p>
          <a:endParaRPr lang="en-US" sz="1400"/>
        </a:p>
      </dgm:t>
    </dgm:pt>
    <dgm:pt modelId="{4F7140BA-CD71-4ACC-82BF-B0F51D6E1104}" type="pres">
      <dgm:prSet presAssocID="{75D8D269-421E-4589-AB1F-A9BAE4D4F94B}" presName="Name0" presStyleCnt="0">
        <dgm:presLayoutVars>
          <dgm:dir/>
          <dgm:animLvl val="lvl"/>
          <dgm:resizeHandles val="exact"/>
        </dgm:presLayoutVars>
      </dgm:prSet>
      <dgm:spPr/>
    </dgm:pt>
    <dgm:pt modelId="{AA2636E1-05F7-40F6-B113-6ACD4DAE7C84}" type="pres">
      <dgm:prSet presAssocID="{A4EB02FC-E72F-40C5-8036-89057538B898}" presName="parTxOnly" presStyleLbl="node1" presStyleIdx="0" presStyleCnt="3" custScaleX="83934">
        <dgm:presLayoutVars>
          <dgm:chMax val="0"/>
          <dgm:chPref val="0"/>
          <dgm:bulletEnabled val="1"/>
        </dgm:presLayoutVars>
      </dgm:prSet>
      <dgm:spPr/>
    </dgm:pt>
    <dgm:pt modelId="{C22B9540-E5EC-44A2-85A8-DFD006AF2A50}" type="pres">
      <dgm:prSet presAssocID="{31144255-BA62-4427-8ACB-0E279FC0E134}" presName="parTxOnlySpace" presStyleCnt="0"/>
      <dgm:spPr/>
    </dgm:pt>
    <dgm:pt modelId="{B3F34F1A-EBD5-4210-B039-278AB970AC0A}" type="pres">
      <dgm:prSet presAssocID="{157059EA-B005-47F3-B359-ACEC246480F2}" presName="parTxOnly" presStyleLbl="node1" presStyleIdx="1" presStyleCnt="3" custScaleX="85769">
        <dgm:presLayoutVars>
          <dgm:chMax val="0"/>
          <dgm:chPref val="0"/>
          <dgm:bulletEnabled val="1"/>
        </dgm:presLayoutVars>
      </dgm:prSet>
      <dgm:spPr/>
    </dgm:pt>
    <dgm:pt modelId="{8D3A11D6-B107-4779-B1E1-97114FC09E3A}" type="pres">
      <dgm:prSet presAssocID="{38BB99EE-DFBF-4C85-9615-949A3FF3E026}" presName="parTxOnlySpace" presStyleCnt="0"/>
      <dgm:spPr/>
    </dgm:pt>
    <dgm:pt modelId="{010F66CE-98BD-4800-ACE1-BE56AF2153C7}" type="pres">
      <dgm:prSet presAssocID="{7D2D55F8-FCC8-44D2-AD8F-0F719ACD1413}" presName="parTxOnly" presStyleLbl="node1" presStyleIdx="2" presStyleCnt="3" custScaleX="88880">
        <dgm:presLayoutVars>
          <dgm:chMax val="0"/>
          <dgm:chPref val="0"/>
          <dgm:bulletEnabled val="1"/>
        </dgm:presLayoutVars>
      </dgm:prSet>
      <dgm:spPr/>
    </dgm:pt>
  </dgm:ptLst>
  <dgm:cxnLst>
    <dgm:cxn modelId="{162B5200-239F-4992-AD97-9A5220D3260D}" srcId="{75D8D269-421E-4589-AB1F-A9BAE4D4F94B}" destId="{157059EA-B005-47F3-B359-ACEC246480F2}" srcOrd="1" destOrd="0" parTransId="{72997F0D-0D52-4ED2-BF2E-86A70C224561}" sibTransId="{38BB99EE-DFBF-4C85-9615-949A3FF3E026}"/>
    <dgm:cxn modelId="{F07A1342-83C6-438D-8A99-C99F3539BE7B}" type="presOf" srcId="{7D2D55F8-FCC8-44D2-AD8F-0F719ACD1413}" destId="{010F66CE-98BD-4800-ACE1-BE56AF2153C7}" srcOrd="0" destOrd="0" presId="urn:microsoft.com/office/officeart/2005/8/layout/chevron1"/>
    <dgm:cxn modelId="{A15C555B-7877-416B-977D-887A9B89C4FF}" type="presOf" srcId="{75D8D269-421E-4589-AB1F-A9BAE4D4F94B}" destId="{4F7140BA-CD71-4ACC-82BF-B0F51D6E1104}" srcOrd="0" destOrd="0" presId="urn:microsoft.com/office/officeart/2005/8/layout/chevron1"/>
    <dgm:cxn modelId="{AD1C545D-2FB7-4921-8477-77BC3E4E38C4}" srcId="{75D8D269-421E-4589-AB1F-A9BAE4D4F94B}" destId="{7D2D55F8-FCC8-44D2-AD8F-0F719ACD1413}" srcOrd="2" destOrd="0" parTransId="{2C133FFD-5164-420B-8045-659E2701A636}" sibTransId="{5E57DC2B-1B88-4C47-8312-A6CD88E01A91}"/>
    <dgm:cxn modelId="{BD4426B5-8192-4E18-B4C7-8ACF8A76105E}" type="presOf" srcId="{A4EB02FC-E72F-40C5-8036-89057538B898}" destId="{AA2636E1-05F7-40F6-B113-6ACD4DAE7C84}" srcOrd="0" destOrd="0" presId="urn:microsoft.com/office/officeart/2005/8/layout/chevron1"/>
    <dgm:cxn modelId="{CFBA63D8-EC5F-40B7-B756-749435B10244}" srcId="{75D8D269-421E-4589-AB1F-A9BAE4D4F94B}" destId="{A4EB02FC-E72F-40C5-8036-89057538B898}" srcOrd="0" destOrd="0" parTransId="{977D1643-2FA3-462E-BB53-B26E18AABF7B}" sibTransId="{31144255-BA62-4427-8ACB-0E279FC0E134}"/>
    <dgm:cxn modelId="{BE38F3EA-E72C-4CCA-B333-FA8F6FF2BF55}" type="presOf" srcId="{157059EA-B005-47F3-B359-ACEC246480F2}" destId="{B3F34F1A-EBD5-4210-B039-278AB970AC0A}" srcOrd="0" destOrd="0" presId="urn:microsoft.com/office/officeart/2005/8/layout/chevron1"/>
    <dgm:cxn modelId="{1853D6A3-E872-4DB2-88E8-494345D30068}" type="presParOf" srcId="{4F7140BA-CD71-4ACC-82BF-B0F51D6E1104}" destId="{AA2636E1-05F7-40F6-B113-6ACD4DAE7C84}" srcOrd="0" destOrd="0" presId="urn:microsoft.com/office/officeart/2005/8/layout/chevron1"/>
    <dgm:cxn modelId="{384E6421-57AB-473A-BC3D-D2DEED27279C}" type="presParOf" srcId="{4F7140BA-CD71-4ACC-82BF-B0F51D6E1104}" destId="{C22B9540-E5EC-44A2-85A8-DFD006AF2A50}" srcOrd="1" destOrd="0" presId="urn:microsoft.com/office/officeart/2005/8/layout/chevron1"/>
    <dgm:cxn modelId="{A01681ED-30D2-46F9-8D8F-8EF4E8A401A9}" type="presParOf" srcId="{4F7140BA-CD71-4ACC-82BF-B0F51D6E1104}" destId="{B3F34F1A-EBD5-4210-B039-278AB970AC0A}" srcOrd="2" destOrd="0" presId="urn:microsoft.com/office/officeart/2005/8/layout/chevron1"/>
    <dgm:cxn modelId="{0011D16F-E130-4BDB-A6B0-CA23BA7F6AC3}" type="presParOf" srcId="{4F7140BA-CD71-4ACC-82BF-B0F51D6E1104}" destId="{8D3A11D6-B107-4779-B1E1-97114FC09E3A}" srcOrd="3" destOrd="0" presId="urn:microsoft.com/office/officeart/2005/8/layout/chevron1"/>
    <dgm:cxn modelId="{01D663AF-9D4E-4D68-AE2B-54D54DDA2ADE}" type="presParOf" srcId="{4F7140BA-CD71-4ACC-82BF-B0F51D6E1104}" destId="{010F66CE-98BD-4800-ACE1-BE56AF2153C7}"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Optimal Routing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2636E1-05F7-40F6-B113-6ACD4DAE7C84}">
      <dsp:nvSpPr>
        <dsp:cNvPr id="0" name=""/>
        <dsp:cNvSpPr/>
      </dsp:nvSpPr>
      <dsp:spPr>
        <a:xfrm>
          <a:off x="2101" y="0"/>
          <a:ext cx="3160619" cy="478942"/>
        </a:xfrm>
        <a:prstGeom prst="chevron">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Building Neighborhood Map</a:t>
          </a:r>
        </a:p>
      </dsp:txBody>
      <dsp:txXfrm>
        <a:off x="241572" y="0"/>
        <a:ext cx="2681677" cy="478942"/>
      </dsp:txXfrm>
    </dsp:sp>
    <dsp:sp modelId="{B3F34F1A-EBD5-4210-B039-278AB970AC0A}">
      <dsp:nvSpPr>
        <dsp:cNvPr id="0" name=""/>
        <dsp:cNvSpPr/>
      </dsp:nvSpPr>
      <dsp:spPr>
        <a:xfrm>
          <a:off x="2786161" y="0"/>
          <a:ext cx="3229718" cy="478942"/>
        </a:xfrm>
        <a:prstGeom prst="chevron">
          <a:avLst/>
        </a:prstGeom>
        <a:gradFill rotWithShape="0">
          <a:gsLst>
            <a:gs pos="0">
              <a:schemeClr val="accent6">
                <a:shade val="80000"/>
                <a:hueOff val="107576"/>
                <a:satOff val="-18027"/>
                <a:lumOff val="18120"/>
                <a:alphaOff val="0"/>
                <a:shade val="51000"/>
                <a:satMod val="130000"/>
              </a:schemeClr>
            </a:gs>
            <a:gs pos="80000">
              <a:schemeClr val="accent6">
                <a:shade val="80000"/>
                <a:hueOff val="107576"/>
                <a:satOff val="-18027"/>
                <a:lumOff val="18120"/>
                <a:alphaOff val="0"/>
                <a:shade val="93000"/>
                <a:satMod val="130000"/>
              </a:schemeClr>
            </a:gs>
            <a:gs pos="100000">
              <a:schemeClr val="accent6">
                <a:shade val="80000"/>
                <a:hueOff val="107576"/>
                <a:satOff val="-18027"/>
                <a:lumOff val="1812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en-US" sz="1400" kern="1200"/>
            <a:t>Finding the Routing Travel Path</a:t>
          </a:r>
        </a:p>
      </dsp:txBody>
      <dsp:txXfrm>
        <a:off x="3025632" y="0"/>
        <a:ext cx="2750776" cy="478942"/>
      </dsp:txXfrm>
    </dsp:sp>
    <dsp:sp modelId="{010F66CE-98BD-4800-ACE1-BE56AF2153C7}">
      <dsp:nvSpPr>
        <dsp:cNvPr id="0" name=""/>
        <dsp:cNvSpPr/>
      </dsp:nvSpPr>
      <dsp:spPr>
        <a:xfrm>
          <a:off x="5639319" y="0"/>
          <a:ext cx="3346865" cy="478942"/>
        </a:xfrm>
        <a:prstGeom prst="chevron">
          <a:avLst/>
        </a:prstGeom>
        <a:gradFill rotWithShape="0">
          <a:gsLst>
            <a:gs pos="0">
              <a:schemeClr val="accent6">
                <a:shade val="80000"/>
                <a:hueOff val="215152"/>
                <a:satOff val="-36054"/>
                <a:lumOff val="36240"/>
                <a:alphaOff val="0"/>
                <a:shade val="51000"/>
                <a:satMod val="130000"/>
              </a:schemeClr>
            </a:gs>
            <a:gs pos="80000">
              <a:schemeClr val="accent6">
                <a:shade val="80000"/>
                <a:hueOff val="215152"/>
                <a:satOff val="-36054"/>
                <a:lumOff val="36240"/>
                <a:alphaOff val="0"/>
                <a:shade val="93000"/>
                <a:satMod val="130000"/>
              </a:schemeClr>
            </a:gs>
            <a:gs pos="100000">
              <a:schemeClr val="accent6">
                <a:shade val="80000"/>
                <a:hueOff val="215152"/>
                <a:satOff val="-36054"/>
                <a:lumOff val="3624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ts val="0"/>
            </a:spcAft>
            <a:buNone/>
          </a:pPr>
          <a:r>
            <a:rPr lang="en-US" sz="1400" kern="1200">
              <a:latin typeface="+mn-lt"/>
            </a:rPr>
            <a:t>Examining the Snake Survival</a:t>
          </a:r>
        </a:p>
      </dsp:txBody>
      <dsp:txXfrm>
        <a:off x="5878790" y="0"/>
        <a:ext cx="2867923" cy="47894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AC167E78-EA36-40A1-A9A0-B443C6CB1F60}" type="datetimeFigureOut">
              <a:rPr lang="en-US" smtClean="0"/>
              <a:pPr/>
              <a:t>11/28/22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E401BE2-F7AC-4C50-A6E5-F6C806E13D7E}" type="slidenum">
              <a:rPr lang="en-US" smtClean="0"/>
              <a:pPr/>
              <a:t>‹#›</a:t>
            </a:fld>
            <a:endParaRPr lang="en-US"/>
          </a:p>
        </p:txBody>
      </p:sp>
    </p:spTree>
    <p:extLst>
      <p:ext uri="{BB962C8B-B14F-4D97-AF65-F5344CB8AC3E}">
        <p14:creationId xmlns:p14="http://schemas.microsoft.com/office/powerpoint/2010/main" val="104629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8D89EF4-2B2A-4F54-A6DD-1EB35DCF17B3}" type="datetimeFigureOut">
              <a:rPr lang="en-US" smtClean="0"/>
              <a:pPr/>
              <a:t>11/28/22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AB959945-7217-484B-8E74-88DC87A74BB0}" type="slidenum">
              <a:rPr lang="en-US" smtClean="0"/>
              <a:pPr/>
              <a:t>‹#›</a:t>
            </a:fld>
            <a:endParaRPr lang="en-US"/>
          </a:p>
        </p:txBody>
      </p:sp>
    </p:spTree>
    <p:extLst>
      <p:ext uri="{BB962C8B-B14F-4D97-AF65-F5344CB8AC3E}">
        <p14:creationId xmlns:p14="http://schemas.microsoft.com/office/powerpoint/2010/main" val="3558070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83833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5" name="Rectangle 7">
            <a:extLst>
              <a:ext uri="{FF2B5EF4-FFF2-40B4-BE49-F238E27FC236}">
                <a16:creationId xmlns:a16="http://schemas.microsoft.com/office/drawing/2014/main" id="{4970873D-26C9-4F4E-BB94-4E1EC127E8F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defTabSz="9112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defTabSz="911225">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defTabSz="911225"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24E82DFE-E98A-254F-BFEC-3824591F8463}" type="slidenum">
              <a:rPr lang="en-US" altLang="en-US" smtClean="0">
                <a:solidFill>
                  <a:srgbClr val="000000"/>
                </a:solidFill>
                <a:latin typeface="Arial" panose="020B0604020202020204" pitchFamily="34" charset="0"/>
              </a:rPr>
              <a:pPr>
                <a:spcBef>
                  <a:spcPct val="0"/>
                </a:spcBef>
              </a:pPr>
              <a:t>41</a:t>
            </a:fld>
            <a:endParaRPr lang="en-US" altLang="en-US">
              <a:solidFill>
                <a:srgbClr val="000000"/>
              </a:solidFill>
              <a:latin typeface="Arial" panose="020B0604020202020204" pitchFamily="34" charset="0"/>
            </a:endParaRPr>
          </a:p>
        </p:txBody>
      </p:sp>
      <p:sp>
        <p:nvSpPr>
          <p:cNvPr id="646146" name="Rectangle 2">
            <a:extLst>
              <a:ext uri="{FF2B5EF4-FFF2-40B4-BE49-F238E27FC236}">
                <a16:creationId xmlns:a16="http://schemas.microsoft.com/office/drawing/2014/main" id="{C2A0FF1F-825F-734E-90D6-E0ED72CA90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Rectangle 3">
            <a:extLst>
              <a:ext uri="{FF2B5EF4-FFF2-40B4-BE49-F238E27FC236}">
                <a16:creationId xmlns:a16="http://schemas.microsoft.com/office/drawing/2014/main" id="{9CF49887-C12A-984F-8FC8-8B47E5DE79B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spcBef>
                <a:spcPct val="0"/>
              </a:spcBef>
            </a:pPr>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20215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Ideal pre-alignment filter should be both accurate and fast:</a:t>
            </a:r>
          </a:p>
          <a:p>
            <a:r>
              <a:rPr lang="en-US" sz="1200" kern="1200">
                <a:solidFill>
                  <a:schemeClr val="tx1"/>
                </a:solidFill>
                <a:effectLst/>
                <a:latin typeface="+mn-lt"/>
                <a:ea typeface="+mn-ea"/>
                <a:cs typeface="+mn-cs"/>
              </a:rPr>
              <a:t>1- Faster</a:t>
            </a:r>
            <a:r>
              <a:rPr lang="en-US" sz="1200" kern="1200" baseline="0">
                <a:solidFill>
                  <a:schemeClr val="tx1"/>
                </a:solidFill>
                <a:effectLst/>
                <a:latin typeface="+mn-lt"/>
                <a:ea typeface="+mn-ea"/>
                <a:cs typeface="+mn-cs"/>
              </a:rPr>
              <a:t> than typical aligners</a:t>
            </a:r>
            <a:r>
              <a:rPr lang="en-US" sz="1200" kern="1200">
                <a:solidFill>
                  <a:schemeClr val="tx1"/>
                </a:solidFill>
                <a:effectLst/>
                <a:latin typeface="+mn-lt"/>
                <a:ea typeface="+mn-ea"/>
                <a:cs typeface="+mn-cs"/>
              </a:rPr>
              <a:t> to compensate the computation overhead introduced by its filtering technique (as we added an extra filtering stage).</a:t>
            </a:r>
            <a:endParaRPr lang="en-US"/>
          </a:p>
          <a:p>
            <a:r>
              <a:rPr lang="en-US"/>
              <a:t>2- We</a:t>
            </a:r>
            <a:r>
              <a:rPr lang="en-US" baseline="0"/>
              <a:t> define the accuracy of pre-alignment filtering as follows: It’s the ability of the filter to reject most of the incorrect mappings (i.e., maximizing the true reject rate and minimizing the false accept rate) while keeping all the correct ones (i.e., zero false reject rate). </a:t>
            </a:r>
            <a:endParaRPr lang="en-US"/>
          </a:p>
          <a:p>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pPr/>
              <a:t>5</a:t>
            </a:fld>
            <a:endParaRPr lang="en-US"/>
          </a:p>
        </p:txBody>
      </p:sp>
    </p:spTree>
    <p:extLst>
      <p:ext uri="{BB962C8B-B14F-4D97-AF65-F5344CB8AC3E}">
        <p14:creationId xmlns:p14="http://schemas.microsoft.com/office/powerpoint/2010/main" val="2293181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7</a:t>
            </a:fld>
            <a:endParaRPr lang="en-US"/>
          </a:p>
        </p:txBody>
      </p:sp>
    </p:spTree>
    <p:extLst>
      <p:ext uri="{BB962C8B-B14F-4D97-AF65-F5344CB8AC3E}">
        <p14:creationId xmlns:p14="http://schemas.microsoft.com/office/powerpoint/2010/main" val="3445266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5395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184477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213150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 computing the binary matrix of GateKeeper, we need to backtrack</a:t>
            </a:r>
            <a:r>
              <a:rPr lang="en-US" baseline="0"/>
              <a:t> all matches (consecutive zeros highlighted in green) between the two sequences. In GateKeeper, we AND all diagonal bit-vectors of the matrix together and produce a single bit-vector that represents the largest possible number of matches between the two sequences. Due to the use of AND operation, we need to ignore the meaningless short zeros (one or two zeros). Final step is to count the number of zeros in the AND mask and if exceeds the threshold then the filter passes the two sequences.</a:t>
            </a:r>
            <a:endParaRPr lang="en-US"/>
          </a:p>
        </p:txBody>
      </p:sp>
      <p:sp>
        <p:nvSpPr>
          <p:cNvPr id="4" name="Slide Number Placeholder 3"/>
          <p:cNvSpPr>
            <a:spLocks noGrp="1"/>
          </p:cNvSpPr>
          <p:nvPr>
            <p:ph type="sldNum" sz="quarter" idx="10"/>
          </p:nvPr>
        </p:nvSpPr>
        <p:spPr/>
        <p:txBody>
          <a:bodyPr/>
          <a:lstStyle/>
          <a:p>
            <a:fld id="{AB959945-7217-484B-8E74-88DC87A74BB0}"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824893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What effect pre-alignment has on overall execution time?</a:t>
            </a:r>
            <a:r>
              <a:rPr lang="en-US" baseline="0"/>
              <a:t> Well, that depends on how much and how fast it can remove incorrect mappings </a:t>
            </a:r>
          </a:p>
          <a:p>
            <a:endParaRPr lang="en-US" baseline="0"/>
          </a:p>
          <a:p>
            <a:endParaRPr lang="en-US" baseline="0"/>
          </a:p>
          <a:p>
            <a:r>
              <a:rPr lang="en-US" sz="1200" b="0" i="0" u="none" strike="noStrike" kern="1200" baseline="0">
                <a:solidFill>
                  <a:schemeClr val="tx1"/>
                </a:solidFill>
                <a:latin typeface="+mn-lt"/>
                <a:ea typeface="+mn-ea"/>
                <a:cs typeface="+mn-cs"/>
              </a:rPr>
              <a:t>We make</a:t>
            </a:r>
          </a:p>
          <a:p>
            <a:r>
              <a:rPr lang="en-US" sz="1200" b="0" i="0" u="none" strike="noStrike" kern="1200" baseline="0">
                <a:solidFill>
                  <a:schemeClr val="tx1"/>
                </a:solidFill>
                <a:latin typeface="+mn-lt"/>
                <a:ea typeface="+mn-ea"/>
                <a:cs typeface="+mn-cs"/>
              </a:rPr>
              <a:t>two key observations. (1) The reduction in the end-to-end processing time of the</a:t>
            </a:r>
          </a:p>
          <a:p>
            <a:r>
              <a:rPr lang="en-US" sz="1200" b="0" i="0" u="none" strike="noStrike" kern="1200" baseline="0">
                <a:solidFill>
                  <a:schemeClr val="tx1"/>
                </a:solidFill>
                <a:latin typeface="+mn-lt"/>
                <a:ea typeface="+mn-ea"/>
                <a:cs typeface="+mn-cs"/>
              </a:rPr>
              <a:t>alignment step largely depends on the accuracy and the speed of the pre-alignment</a:t>
            </a:r>
          </a:p>
          <a:p>
            <a:r>
              <a:rPr lang="en-US" sz="1200" b="0" i="0" u="none" strike="noStrike" kern="1200" baseline="0" err="1">
                <a:solidFill>
                  <a:schemeClr val="tx1"/>
                </a:solidFill>
                <a:latin typeface="+mn-lt"/>
                <a:ea typeface="+mn-ea"/>
                <a:cs typeface="+mn-cs"/>
              </a:rPr>
              <a:t>lter</a:t>
            </a:r>
            <a:r>
              <a:rPr lang="en-US" sz="1200" b="0" i="0" u="none" strike="noStrike" kern="1200" baseline="0">
                <a:solidFill>
                  <a:schemeClr val="tx1"/>
                </a:solidFill>
                <a:latin typeface="+mn-lt"/>
                <a:ea typeface="+mn-ea"/>
                <a:cs typeface="+mn-cs"/>
              </a:rPr>
              <a:t>. (2) Pre-alignment </a:t>
            </a:r>
            <a:r>
              <a:rPr lang="en-US" sz="1200" b="0" i="0" u="none" strike="noStrike" kern="1200" baseline="0" err="1">
                <a:solidFill>
                  <a:schemeClr val="tx1"/>
                </a:solidFill>
                <a:latin typeface="+mn-lt"/>
                <a:ea typeface="+mn-ea"/>
                <a:cs typeface="+mn-cs"/>
              </a:rPr>
              <a:t>ltering</a:t>
            </a:r>
            <a:r>
              <a:rPr lang="en-US" sz="1200" b="0" i="0" u="none" strike="noStrike" kern="1200" baseline="0">
                <a:solidFill>
                  <a:schemeClr val="tx1"/>
                </a:solidFill>
                <a:latin typeface="+mn-lt"/>
                <a:ea typeface="+mn-ea"/>
                <a:cs typeface="+mn-cs"/>
              </a:rPr>
              <a:t> can provide unsatisfactory performance (as</a:t>
            </a:r>
          </a:p>
          <a:p>
            <a:r>
              <a:rPr lang="en-US" sz="1200" b="0" i="0" u="none" strike="noStrike" kern="1200" baseline="0">
                <a:solidFill>
                  <a:schemeClr val="tx1"/>
                </a:solidFill>
                <a:latin typeface="+mn-lt"/>
                <a:ea typeface="+mn-ea"/>
                <a:cs typeface="+mn-cs"/>
              </a:rPr>
              <a:t>highlighted in red) if it can not reject more than about 30% of the potential</a:t>
            </a:r>
          </a:p>
          <a:p>
            <a:r>
              <a:rPr lang="en-US" sz="1200" b="0" i="0" u="none" strike="noStrike" kern="1200" baseline="0">
                <a:solidFill>
                  <a:schemeClr val="tx1"/>
                </a:solidFill>
                <a:latin typeface="+mn-lt"/>
                <a:ea typeface="+mn-ea"/>
                <a:cs typeface="+mn-cs"/>
              </a:rPr>
              <a:t>mappings while it's only 2x-4x faster than read alignment step.</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447B59-457F-4165-BB7E-2B5077C247D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3191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Ok, let’s conclude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With the end of Moore’s Law, most speedup comes from parallelism enabled by novel architectures and algorithms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AB959945-7217-484B-8E74-88DC87A74BB0}" type="slidenum">
              <a:rPr lang="en-US" smtClean="0"/>
              <a:pPr/>
              <a:t>28</a:t>
            </a:fld>
            <a:endParaRPr lang="en-US"/>
          </a:p>
        </p:txBody>
      </p:sp>
    </p:spTree>
    <p:extLst>
      <p:ext uri="{BB962C8B-B14F-4D97-AF65-F5344CB8AC3E}">
        <p14:creationId xmlns:p14="http://schemas.microsoft.com/office/powerpoint/2010/main" val="1942941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4.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8.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5.emf"/></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7479838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26820733"/>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2077888"/>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2606719"/>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69601064"/>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47941158"/>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42369188"/>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0461306"/>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63792512"/>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2023636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76666256"/>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1785251"/>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3190055"/>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6774506"/>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dirty="0">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546172"/>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xfrm>
            <a:off x="3124200" y="6248400"/>
            <a:ext cx="2895600" cy="395310"/>
          </a:xfrm>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2110258"/>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64919528"/>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91959976"/>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dirty="0">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4078965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24375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593367"/>
            <a:ext cx="85206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80795950"/>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7983940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6838992"/>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9253517"/>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2485112"/>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5939329"/>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7987462"/>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67334739"/>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974618"/>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2148924"/>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62444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737585"/>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27776866"/>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9915277"/>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83009747"/>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93857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996562"/>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99823875"/>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662779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84908108"/>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4252285"/>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348135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594966"/>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72680472"/>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15242114"/>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39464020"/>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6771237"/>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94381690"/>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55737539"/>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75964383"/>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7102026"/>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51157730"/>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810429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13963788"/>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29900483"/>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5338515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2013795"/>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2506705"/>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56184746"/>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9774164"/>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9804165"/>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45264924"/>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4588555"/>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3759584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0197620"/>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4865600"/>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9087117"/>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7622151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03218779"/>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9316749"/>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09382393"/>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51510711"/>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3736569"/>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24059779"/>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7974614"/>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64914348"/>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8307966"/>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70766992"/>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769532"/>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8072713"/>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840216"/>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63551887"/>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12893416"/>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55623611"/>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1074657"/>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44777081"/>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60563103"/>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82878914"/>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0489629"/>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15560"/>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9545995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1123489"/>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8066245"/>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49883743"/>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0224853"/>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264790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703905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60163028"/>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4037458"/>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p>
        </p:txBody>
      </p:sp>
      <p:sp>
        <p:nvSpPr>
          <p:cNvPr id="6" name="Rectangle 1030"/>
          <p:cNvSpPr>
            <a:spLocks noGrp="1" noChangeArrowheads="1"/>
          </p:cNvSpPr>
          <p:nvPr>
            <p:ph type="sldNum" sz="quarter" idx="11"/>
          </p:nvPr>
        </p:nvSpPr>
        <p:spPr/>
        <p:txBody>
          <a:bodyPr/>
          <a:lstStyle>
            <a:lvl1pPr>
              <a:defRPr/>
            </a:lvl1pPr>
          </a:lstStyle>
          <a:p>
            <a:pPr>
              <a:defRPr/>
            </a:pPr>
            <a:fld id="{02CDD642-5717-9C43-BCF7-E4F88A58C1C2}" type="slidenum">
              <a:rPr lang="en-US"/>
              <a:pPr>
                <a:defRPr/>
              </a:pPr>
              <a:t>‹#›</a:t>
            </a:fld>
            <a:endParaRPr lang="en-US"/>
          </a:p>
        </p:txBody>
      </p:sp>
    </p:spTree>
    <p:extLst>
      <p:ext uri="{BB962C8B-B14F-4D97-AF65-F5344CB8AC3E}">
        <p14:creationId xmlns:p14="http://schemas.microsoft.com/office/powerpoint/2010/main" val="1254422593"/>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FD84AC23-9DE4-C746-BC02-D3085298AE85}" type="slidenum">
              <a:rPr lang="en-US"/>
              <a:pPr>
                <a:defRPr/>
              </a:pPr>
              <a:t>‹#›</a:t>
            </a:fld>
            <a:endParaRPr lang="en-US"/>
          </a:p>
        </p:txBody>
      </p:sp>
    </p:spTree>
    <p:extLst>
      <p:ext uri="{BB962C8B-B14F-4D97-AF65-F5344CB8AC3E}">
        <p14:creationId xmlns:p14="http://schemas.microsoft.com/office/powerpoint/2010/main" val="3369825448"/>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39065027-C458-0F45-A175-76C38D629A02}" type="slidenum">
              <a:rPr lang="en-US"/>
              <a:pPr>
                <a:defRPr/>
              </a:pPr>
              <a:t>‹#›</a:t>
            </a:fld>
            <a:endParaRPr lang="en-US"/>
          </a:p>
        </p:txBody>
      </p:sp>
    </p:spTree>
    <p:extLst>
      <p:ext uri="{BB962C8B-B14F-4D97-AF65-F5344CB8AC3E}">
        <p14:creationId xmlns:p14="http://schemas.microsoft.com/office/powerpoint/2010/main" val="4240962719"/>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0B3F2552-3716-B24B-9F3D-FF7B024E8C3A}" type="slidenum">
              <a:rPr lang="en-US"/>
              <a:pPr>
                <a:defRPr/>
              </a:pPr>
              <a:t>‹#›</a:t>
            </a:fld>
            <a:endParaRPr lang="en-US"/>
          </a:p>
        </p:txBody>
      </p:sp>
    </p:spTree>
    <p:extLst>
      <p:ext uri="{BB962C8B-B14F-4D97-AF65-F5344CB8AC3E}">
        <p14:creationId xmlns:p14="http://schemas.microsoft.com/office/powerpoint/2010/main" val="3349633555"/>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p>
        </p:txBody>
      </p:sp>
      <p:sp>
        <p:nvSpPr>
          <p:cNvPr id="8" name="Rectangle 1030"/>
          <p:cNvSpPr>
            <a:spLocks noGrp="1" noChangeArrowheads="1"/>
          </p:cNvSpPr>
          <p:nvPr>
            <p:ph type="sldNum" sz="quarter" idx="11"/>
          </p:nvPr>
        </p:nvSpPr>
        <p:spPr>
          <a:ln/>
        </p:spPr>
        <p:txBody>
          <a:bodyPr/>
          <a:lstStyle>
            <a:lvl1pPr>
              <a:defRPr/>
            </a:lvl1pPr>
          </a:lstStyle>
          <a:p>
            <a:pPr>
              <a:defRPr/>
            </a:pPr>
            <a:fld id="{C07D5230-971F-2E41-8CFA-14A60A5B226D}" type="slidenum">
              <a:rPr lang="en-US"/>
              <a:pPr>
                <a:defRPr/>
              </a:pPr>
              <a:t>‹#›</a:t>
            </a:fld>
            <a:endParaRPr lang="en-US"/>
          </a:p>
        </p:txBody>
      </p:sp>
    </p:spTree>
    <p:extLst>
      <p:ext uri="{BB962C8B-B14F-4D97-AF65-F5344CB8AC3E}">
        <p14:creationId xmlns:p14="http://schemas.microsoft.com/office/powerpoint/2010/main" val="686320648"/>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p>
        </p:txBody>
      </p:sp>
      <p:sp>
        <p:nvSpPr>
          <p:cNvPr id="4" name="Rectangle 1030"/>
          <p:cNvSpPr>
            <a:spLocks noGrp="1" noChangeArrowheads="1"/>
          </p:cNvSpPr>
          <p:nvPr>
            <p:ph type="sldNum" sz="quarter" idx="11"/>
          </p:nvPr>
        </p:nvSpPr>
        <p:spPr>
          <a:ln/>
        </p:spPr>
        <p:txBody>
          <a:bodyPr/>
          <a:lstStyle>
            <a:lvl1pPr>
              <a:defRPr/>
            </a:lvl1pPr>
          </a:lstStyle>
          <a:p>
            <a:pPr>
              <a:defRPr/>
            </a:pPr>
            <a:fld id="{380DEAA0-2A78-7C4C-AC1D-0745BDD65952}" type="slidenum">
              <a:rPr lang="en-US"/>
              <a:pPr>
                <a:defRPr/>
              </a:pPr>
              <a:t>‹#›</a:t>
            </a:fld>
            <a:endParaRPr lang="en-US"/>
          </a:p>
        </p:txBody>
      </p:sp>
    </p:spTree>
    <p:extLst>
      <p:ext uri="{BB962C8B-B14F-4D97-AF65-F5344CB8AC3E}">
        <p14:creationId xmlns:p14="http://schemas.microsoft.com/office/powerpoint/2010/main" val="1329154556"/>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p>
        </p:txBody>
      </p:sp>
      <p:sp>
        <p:nvSpPr>
          <p:cNvPr id="3" name="Rectangle 1030"/>
          <p:cNvSpPr>
            <a:spLocks noGrp="1" noChangeArrowheads="1"/>
          </p:cNvSpPr>
          <p:nvPr>
            <p:ph type="sldNum" sz="quarter" idx="11"/>
          </p:nvPr>
        </p:nvSpPr>
        <p:spPr>
          <a:ln/>
        </p:spPr>
        <p:txBody>
          <a:bodyPr/>
          <a:lstStyle>
            <a:lvl1pPr>
              <a:defRPr/>
            </a:lvl1pPr>
          </a:lstStyle>
          <a:p>
            <a:pPr>
              <a:defRPr/>
            </a:pPr>
            <a:fld id="{A4DA15DC-7DB6-2E4F-8E40-D436CE9278D6}" type="slidenum">
              <a:rPr lang="en-US"/>
              <a:pPr>
                <a:defRPr/>
              </a:pPr>
              <a:t>‹#›</a:t>
            </a:fld>
            <a:endParaRPr lang="en-US"/>
          </a:p>
        </p:txBody>
      </p:sp>
    </p:spTree>
    <p:extLst>
      <p:ext uri="{BB962C8B-B14F-4D97-AF65-F5344CB8AC3E}">
        <p14:creationId xmlns:p14="http://schemas.microsoft.com/office/powerpoint/2010/main" val="1328609927"/>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B69972F1-201A-1341-A138-68D5169749F5}" type="slidenum">
              <a:rPr lang="en-US"/>
              <a:pPr>
                <a:defRPr/>
              </a:pPr>
              <a:t>‹#›</a:t>
            </a:fld>
            <a:endParaRPr lang="en-US"/>
          </a:p>
        </p:txBody>
      </p:sp>
    </p:spTree>
    <p:extLst>
      <p:ext uri="{BB962C8B-B14F-4D97-AF65-F5344CB8AC3E}">
        <p14:creationId xmlns:p14="http://schemas.microsoft.com/office/powerpoint/2010/main" val="3583802723"/>
      </p:ext>
    </p:extLst>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p>
        </p:txBody>
      </p:sp>
      <p:sp>
        <p:nvSpPr>
          <p:cNvPr id="6" name="Rectangle 1030"/>
          <p:cNvSpPr>
            <a:spLocks noGrp="1" noChangeArrowheads="1"/>
          </p:cNvSpPr>
          <p:nvPr>
            <p:ph type="sldNum" sz="quarter" idx="11"/>
          </p:nvPr>
        </p:nvSpPr>
        <p:spPr>
          <a:ln/>
        </p:spPr>
        <p:txBody>
          <a:bodyPr/>
          <a:lstStyle>
            <a:lvl1pPr>
              <a:defRPr/>
            </a:lvl1pPr>
          </a:lstStyle>
          <a:p>
            <a:pPr>
              <a:defRPr/>
            </a:pPr>
            <a:fld id="{4E7A4686-03CC-5744-B2F1-C7CFBAB9DD97}" type="slidenum">
              <a:rPr lang="en-US"/>
              <a:pPr>
                <a:defRPr/>
              </a:pPr>
              <a:t>‹#›</a:t>
            </a:fld>
            <a:endParaRPr lang="en-US"/>
          </a:p>
        </p:txBody>
      </p:sp>
    </p:spTree>
    <p:extLst>
      <p:ext uri="{BB962C8B-B14F-4D97-AF65-F5344CB8AC3E}">
        <p14:creationId xmlns:p14="http://schemas.microsoft.com/office/powerpoint/2010/main" val="51154714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6337853"/>
      </p:ext>
    </p:extLst>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D4A60323-C27F-274D-98DD-E8A584096F1A}" type="slidenum">
              <a:rPr lang="en-US"/>
              <a:pPr>
                <a:defRPr/>
              </a:pPr>
              <a:t>‹#›</a:t>
            </a:fld>
            <a:endParaRPr lang="en-US"/>
          </a:p>
        </p:txBody>
      </p:sp>
    </p:spTree>
    <p:extLst>
      <p:ext uri="{BB962C8B-B14F-4D97-AF65-F5344CB8AC3E}">
        <p14:creationId xmlns:p14="http://schemas.microsoft.com/office/powerpoint/2010/main" val="2842246284"/>
      </p:ext>
    </p:extLst>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0198D1A2-8B05-D448-BEED-1DCCC56698B6}" type="slidenum">
              <a:rPr lang="en-US"/>
              <a:pPr>
                <a:defRPr/>
              </a:pPr>
              <a:t>‹#›</a:t>
            </a:fld>
            <a:endParaRPr lang="en-US"/>
          </a:p>
        </p:txBody>
      </p:sp>
    </p:spTree>
    <p:extLst>
      <p:ext uri="{BB962C8B-B14F-4D97-AF65-F5344CB8AC3E}">
        <p14:creationId xmlns:p14="http://schemas.microsoft.com/office/powerpoint/2010/main" val="276210459"/>
      </p:ext>
    </p:extLst>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p>
        </p:txBody>
      </p:sp>
      <p:sp>
        <p:nvSpPr>
          <p:cNvPr id="5" name="Rectangle 1030"/>
          <p:cNvSpPr>
            <a:spLocks noGrp="1" noChangeArrowheads="1"/>
          </p:cNvSpPr>
          <p:nvPr>
            <p:ph type="sldNum" sz="quarter" idx="11"/>
          </p:nvPr>
        </p:nvSpPr>
        <p:spPr>
          <a:ln/>
        </p:spPr>
        <p:txBody>
          <a:bodyPr/>
          <a:lstStyle>
            <a:lvl1pPr>
              <a:defRPr/>
            </a:lvl1pPr>
          </a:lstStyle>
          <a:p>
            <a:pPr>
              <a:defRPr/>
            </a:pPr>
            <a:fld id="{70B2FA06-CF86-2545-AF2A-570D639DE5A2}" type="slidenum">
              <a:rPr lang="en-US"/>
              <a:pPr>
                <a:defRPr/>
              </a:pPr>
              <a:t>‹#›</a:t>
            </a:fld>
            <a:endParaRPr lang="en-US"/>
          </a:p>
        </p:txBody>
      </p:sp>
    </p:spTree>
    <p:extLst>
      <p:ext uri="{BB962C8B-B14F-4D97-AF65-F5344CB8AC3E}">
        <p14:creationId xmlns:p14="http://schemas.microsoft.com/office/powerpoint/2010/main" val="2828830028"/>
      </p:ext>
    </p:extLst>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70461737"/>
      </p:ext>
    </p:extLst>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28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83977340"/>
      </p:ext>
    </p:extLst>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48964163"/>
      </p:ext>
    </p:extLst>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64227174"/>
      </p:ext>
    </p:extLst>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3425256"/>
      </p:ext>
    </p:extLst>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90028508"/>
      </p:ext>
    </p:extLst>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179630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1889560"/>
      </p:ext>
    </p:extLst>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19483577"/>
      </p:ext>
    </p:extLst>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82701788"/>
      </p:ext>
    </p:extLst>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89848879"/>
      </p:ext>
    </p:extLst>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746933164"/>
      </p:ext>
    </p:extLst>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02" tIns="45702" rIns="91402" bIns="45702"/>
          <a:lstStyle/>
          <a:p>
            <a:pPr defTabSz="914024"/>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02" tIns="45702" rIns="91402" bIns="45702" numCol="1" anchor="b" anchorCtr="0" compatLnSpc="1">
            <a:prstTxWarp prst="textNoShape">
              <a:avLst/>
            </a:prstTxWarp>
          </a:bodyPr>
          <a:lstStyle>
            <a:lvl1pPr>
              <a:defRPr sz="1200">
                <a:latin typeface="Garamond" pitchFamily="18" charset="0"/>
              </a:defRPr>
            </a:lvl1pPr>
          </a:lstStyle>
          <a:p>
            <a:pPr defTabSz="914024"/>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44599387"/>
      </p:ext>
    </p:extLst>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398560067"/>
      </p:ext>
    </p:extLst>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8"/>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21"/>
            <a:ext cx="7772400" cy="1500187"/>
          </a:xfrm>
        </p:spPr>
        <p:txBody>
          <a:bodyPr anchor="b"/>
          <a:lstStyle>
            <a:lvl1pPr marL="0" indent="0">
              <a:buNone/>
              <a:defRPr sz="2000"/>
            </a:lvl1pPr>
            <a:lvl2pPr marL="457011" indent="0">
              <a:buNone/>
              <a:defRPr sz="1800"/>
            </a:lvl2pPr>
            <a:lvl3pPr marL="914024" indent="0">
              <a:buNone/>
              <a:defRPr sz="1600"/>
            </a:lvl3pPr>
            <a:lvl4pPr marL="1371040" indent="0">
              <a:buNone/>
              <a:defRPr sz="1400"/>
            </a:lvl4pPr>
            <a:lvl5pPr marL="1828052" indent="0">
              <a:buNone/>
              <a:defRPr sz="1400"/>
            </a:lvl5pPr>
            <a:lvl6pPr marL="2285064" indent="0">
              <a:buNone/>
              <a:defRPr sz="1400"/>
            </a:lvl6pPr>
            <a:lvl7pPr marL="2742079" indent="0">
              <a:buNone/>
              <a:defRPr sz="1400"/>
            </a:lvl7pPr>
            <a:lvl8pPr marL="3199088" indent="0">
              <a:buNone/>
              <a:defRPr sz="1400"/>
            </a:lvl8pPr>
            <a:lvl9pPr marL="3656104"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234862"/>
      </p:ext>
    </p:extLst>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3120778"/>
      </p:ext>
    </p:extLst>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11" indent="0">
              <a:buNone/>
              <a:defRPr sz="2000" b="1"/>
            </a:lvl2pPr>
            <a:lvl3pPr marL="914024" indent="0">
              <a:buNone/>
              <a:defRPr sz="1800" b="1"/>
            </a:lvl3pPr>
            <a:lvl4pPr marL="1371040" indent="0">
              <a:buNone/>
              <a:defRPr sz="1600" b="1"/>
            </a:lvl4pPr>
            <a:lvl5pPr marL="1828052" indent="0">
              <a:buNone/>
              <a:defRPr sz="1600" b="1"/>
            </a:lvl5pPr>
            <a:lvl6pPr marL="2285064" indent="0">
              <a:buNone/>
              <a:defRPr sz="1600" b="1"/>
            </a:lvl6pPr>
            <a:lvl7pPr marL="2742079" indent="0">
              <a:buNone/>
              <a:defRPr sz="1600" b="1"/>
            </a:lvl7pPr>
            <a:lvl8pPr marL="3199088" indent="0">
              <a:buNone/>
              <a:defRPr sz="1600" b="1"/>
            </a:lvl8pPr>
            <a:lvl9pPr marL="365610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07624576"/>
      </p:ext>
    </p:extLst>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8897743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87858197"/>
      </p:ext>
    </p:extLst>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9739623"/>
      </p:ext>
    </p:extLst>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50802086"/>
      </p:ext>
    </p:extLst>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11" indent="0">
              <a:buNone/>
              <a:defRPr sz="2800"/>
            </a:lvl2pPr>
            <a:lvl3pPr marL="914024" indent="0">
              <a:buNone/>
              <a:defRPr sz="2400"/>
            </a:lvl3pPr>
            <a:lvl4pPr marL="1371040" indent="0">
              <a:buNone/>
              <a:defRPr sz="2000"/>
            </a:lvl4pPr>
            <a:lvl5pPr marL="1828052" indent="0">
              <a:buNone/>
              <a:defRPr sz="2000"/>
            </a:lvl5pPr>
            <a:lvl6pPr marL="2285064" indent="0">
              <a:buNone/>
              <a:defRPr sz="2000"/>
            </a:lvl6pPr>
            <a:lvl7pPr marL="2742079" indent="0">
              <a:buNone/>
              <a:defRPr sz="2000"/>
            </a:lvl7pPr>
            <a:lvl8pPr marL="3199088" indent="0">
              <a:buNone/>
              <a:defRPr sz="2000"/>
            </a:lvl8pPr>
            <a:lvl9pPr marL="3656104"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11" indent="0">
              <a:buNone/>
              <a:defRPr sz="1200"/>
            </a:lvl2pPr>
            <a:lvl3pPr marL="914024" indent="0">
              <a:buNone/>
              <a:defRPr sz="1000"/>
            </a:lvl3pPr>
            <a:lvl4pPr marL="1371040" indent="0">
              <a:buNone/>
              <a:defRPr sz="900"/>
            </a:lvl4pPr>
            <a:lvl5pPr marL="1828052" indent="0">
              <a:buNone/>
              <a:defRPr sz="900"/>
            </a:lvl5pPr>
            <a:lvl6pPr marL="2285064" indent="0">
              <a:buNone/>
              <a:defRPr sz="900"/>
            </a:lvl6pPr>
            <a:lvl7pPr marL="2742079" indent="0">
              <a:buNone/>
              <a:defRPr sz="900"/>
            </a:lvl7pPr>
            <a:lvl8pPr marL="3199088" indent="0">
              <a:buNone/>
              <a:defRPr sz="900"/>
            </a:lvl8pPr>
            <a:lvl9pPr marL="3656104"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97001118"/>
      </p:ext>
    </p:extLst>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23235911"/>
      </p:ext>
    </p:extLst>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2948123"/>
      </p:ext>
    </p:extLst>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16" tIns="45709" rIns="91416" bIns="45709"/>
          <a:lstStyle/>
          <a:p>
            <a:pPr defTabSz="914165"/>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16" tIns="45709" rIns="91416" bIns="45709" numCol="1" anchor="b" anchorCtr="0" compatLnSpc="1">
            <a:prstTxWarp prst="textNoShape">
              <a:avLst/>
            </a:prstTxWarp>
          </a:bodyPr>
          <a:lstStyle>
            <a:lvl1pPr>
              <a:defRPr sz="1200">
                <a:latin typeface="Garamond" pitchFamily="18" charset="0"/>
              </a:defRPr>
            </a:lvl1pPr>
          </a:lstStyle>
          <a:p>
            <a:pPr defTabSz="914165"/>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79193878"/>
      </p:ext>
    </p:extLst>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31185237"/>
      </p:ext>
    </p:extLst>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5"/>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8"/>
            <a:ext cx="7772400" cy="1500187"/>
          </a:xfrm>
        </p:spPr>
        <p:txBody>
          <a:bodyPr anchor="b"/>
          <a:lstStyle>
            <a:lvl1pPr marL="0" indent="0">
              <a:buNone/>
              <a:defRPr sz="2000"/>
            </a:lvl1pPr>
            <a:lvl2pPr marL="457082" indent="0">
              <a:buNone/>
              <a:defRPr sz="1800"/>
            </a:lvl2pPr>
            <a:lvl3pPr marL="914165" indent="0">
              <a:buNone/>
              <a:defRPr sz="1600"/>
            </a:lvl3pPr>
            <a:lvl4pPr marL="1371250" indent="0">
              <a:buNone/>
              <a:defRPr sz="1400"/>
            </a:lvl4pPr>
            <a:lvl5pPr marL="1828332" indent="0">
              <a:buNone/>
              <a:defRPr sz="1400"/>
            </a:lvl5pPr>
            <a:lvl6pPr marL="2285415" indent="0">
              <a:buNone/>
              <a:defRPr sz="1400"/>
            </a:lvl6pPr>
            <a:lvl7pPr marL="2742500" indent="0">
              <a:buNone/>
              <a:defRPr sz="1400"/>
            </a:lvl7pPr>
            <a:lvl8pPr marL="3199580" indent="0">
              <a:buNone/>
              <a:defRPr sz="1400"/>
            </a:lvl8pPr>
            <a:lvl9pPr marL="3656665"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43883693"/>
      </p:ext>
    </p:extLst>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69650700"/>
      </p:ext>
    </p:extLst>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082" indent="0">
              <a:buNone/>
              <a:defRPr sz="2000" b="1"/>
            </a:lvl2pPr>
            <a:lvl3pPr marL="914165" indent="0">
              <a:buNone/>
              <a:defRPr sz="1800" b="1"/>
            </a:lvl3pPr>
            <a:lvl4pPr marL="1371250" indent="0">
              <a:buNone/>
              <a:defRPr sz="1600" b="1"/>
            </a:lvl4pPr>
            <a:lvl5pPr marL="1828332" indent="0">
              <a:buNone/>
              <a:defRPr sz="1600" b="1"/>
            </a:lvl5pPr>
            <a:lvl6pPr marL="2285415" indent="0">
              <a:buNone/>
              <a:defRPr sz="1600" b="1"/>
            </a:lvl6pPr>
            <a:lvl7pPr marL="2742500" indent="0">
              <a:buNone/>
              <a:defRPr sz="1600" b="1"/>
            </a:lvl7pPr>
            <a:lvl8pPr marL="3199580" indent="0">
              <a:buNone/>
              <a:defRPr sz="1600" b="1"/>
            </a:lvl8pPr>
            <a:lvl9pPr marL="3656665"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4038433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02321076"/>
      </p:ext>
    </p:extLst>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33802"/>
      </p:ext>
    </p:extLst>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09577748"/>
      </p:ext>
    </p:extLst>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14759025"/>
      </p:ext>
    </p:extLst>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082" indent="0">
              <a:buNone/>
              <a:defRPr sz="2800"/>
            </a:lvl2pPr>
            <a:lvl3pPr marL="914165" indent="0">
              <a:buNone/>
              <a:defRPr sz="2400"/>
            </a:lvl3pPr>
            <a:lvl4pPr marL="1371250" indent="0">
              <a:buNone/>
              <a:defRPr sz="2000"/>
            </a:lvl4pPr>
            <a:lvl5pPr marL="1828332" indent="0">
              <a:buNone/>
              <a:defRPr sz="2000"/>
            </a:lvl5pPr>
            <a:lvl6pPr marL="2285415" indent="0">
              <a:buNone/>
              <a:defRPr sz="2000"/>
            </a:lvl6pPr>
            <a:lvl7pPr marL="2742500" indent="0">
              <a:buNone/>
              <a:defRPr sz="2000"/>
            </a:lvl7pPr>
            <a:lvl8pPr marL="3199580" indent="0">
              <a:buNone/>
              <a:defRPr sz="2000"/>
            </a:lvl8pPr>
            <a:lvl9pPr marL="3656665"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082" indent="0">
              <a:buNone/>
              <a:defRPr sz="1200"/>
            </a:lvl2pPr>
            <a:lvl3pPr marL="914165" indent="0">
              <a:buNone/>
              <a:defRPr sz="1000"/>
            </a:lvl3pPr>
            <a:lvl4pPr marL="1371250" indent="0">
              <a:buNone/>
              <a:defRPr sz="900"/>
            </a:lvl4pPr>
            <a:lvl5pPr marL="1828332" indent="0">
              <a:buNone/>
              <a:defRPr sz="900"/>
            </a:lvl5pPr>
            <a:lvl6pPr marL="2285415" indent="0">
              <a:buNone/>
              <a:defRPr sz="900"/>
            </a:lvl6pPr>
            <a:lvl7pPr marL="2742500" indent="0">
              <a:buNone/>
              <a:defRPr sz="900"/>
            </a:lvl7pPr>
            <a:lvl8pPr marL="3199580" indent="0">
              <a:buNone/>
              <a:defRPr sz="900"/>
            </a:lvl8pPr>
            <a:lvl9pPr marL="3656665"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220365"/>
      </p:ext>
    </p:extLst>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37159023"/>
      </p:ext>
    </p:extLst>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1"/>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1"/>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29583518"/>
      </p:ext>
    </p:extLst>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956466987"/>
      </p:ext>
    </p:extLst>
  </p:cSld>
  <p:clrMapOvr>
    <a:overrideClrMapping bg1="lt1" tx1="dk1" bg2="lt2" tx2="dk2" accent1="accent1" accent2="accent2" accent3="accent3" accent4="accent4" accent5="accent5" accent6="accent6" hlink="hlink" folHlink="folHlink"/>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041047578"/>
      </p:ext>
    </p:extLst>
  </p:cSld>
  <p:clrMapOvr>
    <a:overrideClrMapping bg1="lt1" tx1="dk1" bg2="lt2" tx2="dk2" accent1="accent1" accent2="accent2" accent3="accent3" accent4="accent4" accent5="accent5" accent6="accent6" hlink="hlink" folHlink="folHlink"/>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77459128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4975390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385399281"/>
      </p:ext>
    </p:extLst>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3445957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30774320"/>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68654668"/>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07955635"/>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828291441"/>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2058623853"/>
      </p:ext>
    </p:extLst>
  </p:cSld>
  <p:clrMapOvr>
    <a:overrideClrMapping bg1="dk1" tx1="lt1" bg2="dk2" tx2="lt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4262987500"/>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88769312"/>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7" descr="safari.png"/>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80975" y="6411913"/>
            <a:ext cx="1025525" cy="2968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Rectangle 1029"/>
          <p:cNvSpPr>
            <a:spLocks noGrp="1" noChangeArrowheads="1"/>
          </p:cNvSpPr>
          <p:nvPr>
            <p:ph type="ftr" sz="quarter" idx="10"/>
          </p:nvPr>
        </p:nvSpPr>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p:txBody>
          <a:bodyPr/>
          <a:lstStyle>
            <a:lvl1pPr>
              <a:defRPr/>
            </a:lvl1pPr>
          </a:lstStyle>
          <a:p>
            <a:pPr>
              <a:defRPr/>
            </a:pPr>
            <a:fld id="{ACFCE054-F1E5-374D-A24E-887477C0532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21175784"/>
      </p:ext>
    </p:extLst>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292004D-7284-C244-B275-AB956C66515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12424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49994594"/>
      </p:ext>
    </p:extLst>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B79817D1-13B0-D341-B1C4-34616D3933B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7265628"/>
      </p:ext>
    </p:extLst>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62067096-FD7F-A949-B565-8298951E6B8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76231"/>
      </p:ext>
    </p:extLst>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pPr>
              <a:defRPr/>
            </a:pPr>
            <a:fld id="{701077C3-3C60-8640-A1DD-3718D4D0D7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1575383"/>
      </p:ext>
    </p:extLst>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pPr>
              <a:defRPr/>
            </a:pPr>
            <a:fld id="{D4D41FDD-73B6-EC4A-BB35-BA0C8CCC36C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65011113"/>
      </p:ext>
    </p:extLst>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pPr>
              <a:defRPr/>
            </a:pPr>
            <a:fld id="{D88D2B92-4EF8-0940-9F90-1D39CCADBD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1265468"/>
      </p:ext>
    </p:extLst>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1224B1A2-EC3E-4448-972E-E198354A3E4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4952016"/>
      </p:ext>
    </p:extLst>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pPr>
              <a:defRPr/>
            </a:pPr>
            <a:fld id="{B25B71B7-33A4-004A-B24D-5E8A20C1D7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4853053"/>
      </p:ext>
    </p:extLst>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1F5EE445-AD48-2049-A03E-4C865681EA4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6292141"/>
      </p:ext>
    </p:extLst>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EF8603A9-60B6-0741-B15F-17172804C1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273888"/>
      </p:ext>
    </p:extLst>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10600" cy="1066800"/>
          </a:xfrm>
        </p:spPr>
        <p:txBody>
          <a:bodyPr/>
          <a:lstStyle/>
          <a:p>
            <a:r>
              <a:rPr lang="en-US"/>
              <a:t>Click to edit Master title style</a:t>
            </a:r>
          </a:p>
        </p:txBody>
      </p:sp>
      <p:sp>
        <p:nvSpPr>
          <p:cNvPr id="3" name="Table Placeholder 2"/>
          <p:cNvSpPr>
            <a:spLocks noGrp="1"/>
          </p:cNvSpPr>
          <p:nvPr>
            <p:ph type="tbl" idx="1"/>
          </p:nvPr>
        </p:nvSpPr>
        <p:spPr>
          <a:xfrm>
            <a:off x="228600" y="1371600"/>
            <a:ext cx="8610600" cy="4876800"/>
          </a:xfrm>
        </p:spPr>
        <p:txBody>
          <a:bodyPr/>
          <a:lstStyle/>
          <a:p>
            <a:pPr lvl="0"/>
            <a:endParaRPr lang="en-US" noProof="0"/>
          </a:p>
        </p:txBody>
      </p:sp>
      <p:sp>
        <p:nvSpPr>
          <p:cNvPr id="4" name="Rectangle 1029"/>
          <p:cNvSpPr>
            <a:spLocks noGrp="1" noChangeArrowheads="1"/>
          </p:cNvSpPr>
          <p:nvPr>
            <p:ph type="ftr" sz="quarter" idx="10"/>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pPr>
              <a:defRPr/>
            </a:pPr>
            <a:fld id="{7066D58A-9B40-E846-A790-9B6CD5A5859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9410633"/>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45493300"/>
      </p:ext>
    </p:extLst>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1844824"/>
            <a:ext cx="7772400" cy="1470025"/>
          </a:xfrm>
        </p:spPr>
        <p:txBody>
          <a:bodyPr anchor="ctr"/>
          <a:lstStyle/>
          <a:p>
            <a:r>
              <a:rPr lang="ko-KR" altLang="en-US" dirty="0"/>
              <a:t>마스터 제목 스타일 편집</a:t>
            </a:r>
          </a:p>
        </p:txBody>
      </p:sp>
      <p:sp>
        <p:nvSpPr>
          <p:cNvPr id="3" name="부제목 2"/>
          <p:cNvSpPr>
            <a:spLocks noGrp="1"/>
          </p:cNvSpPr>
          <p:nvPr>
            <p:ph type="subTitle" idx="1"/>
          </p:nvPr>
        </p:nvSpPr>
        <p:spPr>
          <a:xfrm>
            <a:off x="1371600" y="4149080"/>
            <a:ext cx="6400800" cy="1656184"/>
          </a:xfrm>
        </p:spPr>
        <p:txBody>
          <a:bodyPr/>
          <a:lstStyle>
            <a:lvl1pPr marL="0" indent="0" algn="ctr">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a:t>마스터 부제목 스타일 편집</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269450811"/>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dirty="0"/>
              <a:t>마스터 제목 스타일 편집</a:t>
            </a:r>
          </a:p>
        </p:txBody>
      </p:sp>
      <p:sp>
        <p:nvSpPr>
          <p:cNvPr id="3" name="내용 개체 틀 2"/>
          <p:cNvSpPr>
            <a:spLocks noGrp="1"/>
          </p:cNvSpPr>
          <p:nvPr>
            <p:ph idx="1"/>
          </p:nvPr>
        </p:nvSpPr>
        <p:spPr>
          <a:xfrm>
            <a:off x="457200" y="1340768"/>
            <a:ext cx="8229600" cy="4968552"/>
          </a:xfrm>
        </p:spPr>
        <p:txBody>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930723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a:t>마스터 제목 스타일 편집</a:t>
            </a:r>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11828504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내용 개체 틀 2"/>
          <p:cNvSpPr>
            <a:spLocks noGrp="1"/>
          </p:cNvSpPr>
          <p:nvPr>
            <p:ph sz="half" idx="1"/>
          </p:nvPr>
        </p:nvSpPr>
        <p:spPr>
          <a:xfrm>
            <a:off x="457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내용 개체 틀 3"/>
          <p:cNvSpPr>
            <a:spLocks noGrp="1"/>
          </p:cNvSpPr>
          <p:nvPr>
            <p:ph sz="half" idx="2"/>
          </p:nvPr>
        </p:nvSpPr>
        <p:spPr>
          <a:xfrm>
            <a:off x="4648200" y="1340768"/>
            <a:ext cx="4038600" cy="496855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날짜 개체 틀 4"/>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6" name="바닥글 개체 틀 5"/>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7" name="슬라이드 번호 개체 틀 6"/>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0" name="직선 연결선 9"/>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914290364"/>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lvl1pPr>
              <a:defRPr/>
            </a:lvl1pPr>
          </a:lstStyle>
          <a:p>
            <a:r>
              <a:rPr lang="ko-KR" altLang="en-US"/>
              <a:t>마스터 제목 스타일 편집</a:t>
            </a:r>
          </a:p>
        </p:txBody>
      </p:sp>
      <p:sp>
        <p:nvSpPr>
          <p:cNvPr id="3" name="텍스트 개체 틀 2"/>
          <p:cNvSpPr>
            <a:spLocks noGrp="1"/>
          </p:cNvSpPr>
          <p:nvPr>
            <p:ph type="body" idx="1"/>
          </p:nvPr>
        </p:nvSpPr>
        <p:spPr>
          <a:xfrm>
            <a:off x="457200" y="1340768"/>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dirty="0"/>
              <a:t>마스터 텍스트 스타일을 편집합니다</a:t>
            </a:r>
          </a:p>
        </p:txBody>
      </p:sp>
      <p:sp>
        <p:nvSpPr>
          <p:cNvPr id="4" name="내용 개체 틀 3"/>
          <p:cNvSpPr>
            <a:spLocks noGrp="1"/>
          </p:cNvSpPr>
          <p:nvPr>
            <p:ph sz="half" idx="2"/>
          </p:nvPr>
        </p:nvSpPr>
        <p:spPr>
          <a:xfrm>
            <a:off x="457200" y="1988840"/>
            <a:ext cx="4040188"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5" name="텍스트 개체 틀 4"/>
          <p:cNvSpPr>
            <a:spLocks noGrp="1"/>
          </p:cNvSpPr>
          <p:nvPr>
            <p:ph type="body" sz="quarter" idx="3"/>
          </p:nvPr>
        </p:nvSpPr>
        <p:spPr>
          <a:xfrm>
            <a:off x="4645025" y="1340768"/>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4645025" y="1988840"/>
            <a:ext cx="4041775" cy="432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7" name="날짜 개체 틀 6"/>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8" name="바닥글 개체 틀 7"/>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9" name="슬라이드 번호 개체 틀 8"/>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12" name="직선 연결선 11"/>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2885753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778098"/>
          </a:xfrm>
        </p:spPr>
        <p:txBody>
          <a:bodyPr anchor="b"/>
          <a:lstStyle/>
          <a:p>
            <a:r>
              <a:rPr lang="ko-KR" altLang="en-US"/>
              <a:t>마스터 제목 스타일 편집</a:t>
            </a:r>
          </a:p>
        </p:txBody>
      </p:sp>
      <p:sp>
        <p:nvSpPr>
          <p:cNvPr id="3" name="날짜 개체 틀 2"/>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4" name="바닥글 개체 틀 3"/>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5" name="슬라이드 번호 개체 틀 4"/>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cxnSp>
        <p:nvCxnSpPr>
          <p:cNvPr id="8" name="직선 연결선 7"/>
          <p:cNvCxnSpPr/>
          <p:nvPr userDrawn="1"/>
        </p:nvCxnSpPr>
        <p:spPr>
          <a:xfrm>
            <a:off x="251520" y="1052736"/>
            <a:ext cx="8640960" cy="0"/>
          </a:xfrm>
          <a:prstGeom prst="line">
            <a:avLst/>
          </a:prstGeom>
          <a:ln>
            <a:solidFill>
              <a:schemeClr val="dk1">
                <a:alpha val="70000"/>
              </a:schemeClr>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943871302"/>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a:xfrm>
            <a:off x="457200" y="6453336"/>
            <a:ext cx="2133600" cy="268139"/>
          </a:xfrm>
        </p:spPr>
        <p:txBody>
          <a:bodyPr/>
          <a:lstStyle/>
          <a:p>
            <a:endParaRPr lang="ko-KR" altLang="en-US">
              <a:solidFill>
                <a:prstClr val="black">
                  <a:tint val="75000"/>
                </a:prstClr>
              </a:solidFill>
              <a:latin typeface="Calibri"/>
              <a:ea typeface="나눔고딕"/>
            </a:endParaRPr>
          </a:p>
        </p:txBody>
      </p:sp>
      <p:sp>
        <p:nvSpPr>
          <p:cNvPr id="3" name="바닥글 개체 틀 2"/>
          <p:cNvSpPr>
            <a:spLocks noGrp="1"/>
          </p:cNvSpPr>
          <p:nvPr>
            <p:ph type="ftr" sz="quarter" idx="11"/>
          </p:nvPr>
        </p:nvSpPr>
        <p:spPr>
          <a:xfrm>
            <a:off x="3124200" y="6453336"/>
            <a:ext cx="2895600" cy="268139"/>
          </a:xfrm>
        </p:spPr>
        <p:txBody>
          <a:bodyPr/>
          <a:lstStyle/>
          <a:p>
            <a:endParaRPr lang="ko-KR" altLang="en-US">
              <a:solidFill>
                <a:prstClr val="black">
                  <a:tint val="75000"/>
                </a:prstClr>
              </a:solidFill>
              <a:latin typeface="Calibri"/>
              <a:ea typeface="나눔고딕"/>
            </a:endParaRPr>
          </a:p>
        </p:txBody>
      </p:sp>
      <p:sp>
        <p:nvSpPr>
          <p:cNvPr id="4" name="슬라이드 번호 개체 틀 3"/>
          <p:cNvSpPr>
            <a:spLocks noGrp="1"/>
          </p:cNvSpPr>
          <p:nvPr>
            <p:ph type="sldNum" sz="quarter" idx="12"/>
          </p:nvPr>
        </p:nvSpPr>
        <p:spPr>
          <a:xfrm>
            <a:off x="6553200" y="6453336"/>
            <a:ext cx="2133600" cy="268139"/>
          </a:xfrm>
        </p:spPr>
        <p:txBody>
          <a:bodyPr/>
          <a:lstStyle/>
          <a:p>
            <a:fld id="{4BEDD84E-25D4-4983-8AA1-2863C96F08D9}" type="slidenum">
              <a:rPr lang="ko-KR" altLang="en-US" smtClean="0">
                <a:solidFill>
                  <a:prstClr val="black">
                    <a:tint val="75000"/>
                  </a:prstClr>
                </a:solidFill>
                <a:latin typeface="Calibri"/>
                <a:ea typeface="나눔고딕"/>
              </a:rPr>
              <a:pPr/>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3560198658"/>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89479520"/>
      </p:ext>
    </p:extLst>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00556325"/>
      </p:ext>
    </p:extLst>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0037984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053959205"/>
      </p:ext>
    </p:extLst>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19572035"/>
      </p:ext>
    </p:extLst>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088566681"/>
      </p:ext>
    </p:extLst>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48079462"/>
      </p:ext>
    </p:extLst>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15569968"/>
      </p:ext>
    </p:extLst>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29015984"/>
      </p:ext>
    </p:extLst>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7952"/>
      </p:ext>
    </p:extLst>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875945983"/>
      </p:ext>
    </p:extLst>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32225097"/>
      </p:ext>
    </p:extLst>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2869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775157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pic>
        <p:nvPicPr>
          <p:cNvPr id="9" name="Picture 8"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131580221"/>
      </p:ext>
    </p:extLst>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1295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152414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51336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32617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15589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85745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015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11801231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15115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0E240D94-E5C6-2B45-92EB-F7FCCB9B6116}" type="slidenum">
              <a:rPr lang="en-US" altLang="en-US"/>
              <a:pPr>
                <a:defRPr/>
              </a:pPr>
              <a:t>‹#›</a:t>
            </a:fld>
            <a:endParaRPr lang="en-US" altLang="en-US"/>
          </a:p>
        </p:txBody>
      </p:sp>
    </p:spTree>
    <p:extLst>
      <p:ext uri="{BB962C8B-B14F-4D97-AF65-F5344CB8AC3E}">
        <p14:creationId xmlns:p14="http://schemas.microsoft.com/office/powerpoint/2010/main" val="1439261544"/>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pic>
        <p:nvPicPr>
          <p:cNvPr id="5" name="Picture 4"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266332104"/>
      </p:ext>
    </p:extLst>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7B2952-2F74-D544-92BC-FBFBE9A340CC}" type="slidenum">
              <a:rPr lang="en-US" altLang="en-US"/>
              <a:pPr>
                <a:defRPr/>
              </a:pPr>
              <a:t>‹#›</a:t>
            </a:fld>
            <a:endParaRPr lang="en-US" altLang="en-US"/>
          </a:p>
        </p:txBody>
      </p:sp>
    </p:spTree>
    <p:extLst>
      <p:ext uri="{BB962C8B-B14F-4D97-AF65-F5344CB8AC3E}">
        <p14:creationId xmlns:p14="http://schemas.microsoft.com/office/powerpoint/2010/main" val="1244734131"/>
      </p:ext>
    </p:extLst>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F9F7682-838C-D145-8DB5-B49C18A130F8}" type="slidenum">
              <a:rPr lang="en-US" altLang="en-US"/>
              <a:pPr>
                <a:defRPr/>
              </a:pPr>
              <a:t>‹#›</a:t>
            </a:fld>
            <a:endParaRPr lang="en-US" altLang="en-US"/>
          </a:p>
        </p:txBody>
      </p:sp>
    </p:spTree>
    <p:extLst>
      <p:ext uri="{BB962C8B-B14F-4D97-AF65-F5344CB8AC3E}">
        <p14:creationId xmlns:p14="http://schemas.microsoft.com/office/powerpoint/2010/main" val="3758153688"/>
      </p:ext>
    </p:extLst>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E01938C-1825-4C47-ADAA-667501E8BB2D}" type="slidenum">
              <a:rPr lang="en-US" altLang="en-US"/>
              <a:pPr>
                <a:defRPr/>
              </a:pPr>
              <a:t>‹#›</a:t>
            </a:fld>
            <a:endParaRPr lang="en-US" altLang="en-US"/>
          </a:p>
        </p:txBody>
      </p:sp>
    </p:spTree>
    <p:extLst>
      <p:ext uri="{BB962C8B-B14F-4D97-AF65-F5344CB8AC3E}">
        <p14:creationId xmlns:p14="http://schemas.microsoft.com/office/powerpoint/2010/main" val="3906725712"/>
      </p:ext>
    </p:extLst>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2E44CBD-17AA-1C44-8BA0-F0313DF1E03A}" type="slidenum">
              <a:rPr lang="en-US" altLang="en-US"/>
              <a:pPr>
                <a:defRPr/>
              </a:pPr>
              <a:t>‹#›</a:t>
            </a:fld>
            <a:endParaRPr lang="en-US" altLang="en-US"/>
          </a:p>
        </p:txBody>
      </p:sp>
    </p:spTree>
    <p:extLst>
      <p:ext uri="{BB962C8B-B14F-4D97-AF65-F5344CB8AC3E}">
        <p14:creationId xmlns:p14="http://schemas.microsoft.com/office/powerpoint/2010/main" val="4069638184"/>
      </p:ext>
    </p:extLst>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14E6E70-902E-8E4C-B56A-EB171DB5C34A}" type="slidenum">
              <a:rPr lang="en-US" altLang="en-US"/>
              <a:pPr>
                <a:defRPr/>
              </a:pPr>
              <a:t>‹#›</a:t>
            </a:fld>
            <a:endParaRPr lang="en-US" altLang="en-US"/>
          </a:p>
        </p:txBody>
      </p:sp>
    </p:spTree>
    <p:extLst>
      <p:ext uri="{BB962C8B-B14F-4D97-AF65-F5344CB8AC3E}">
        <p14:creationId xmlns:p14="http://schemas.microsoft.com/office/powerpoint/2010/main" val="4280595539"/>
      </p:ext>
    </p:extLst>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1920B83-E5C7-4748-945F-F9585594732C}" type="slidenum">
              <a:rPr lang="en-US" altLang="en-US"/>
              <a:pPr>
                <a:defRPr/>
              </a:pPr>
              <a:t>‹#›</a:t>
            </a:fld>
            <a:endParaRPr lang="en-US" altLang="en-US"/>
          </a:p>
        </p:txBody>
      </p:sp>
    </p:spTree>
    <p:extLst>
      <p:ext uri="{BB962C8B-B14F-4D97-AF65-F5344CB8AC3E}">
        <p14:creationId xmlns:p14="http://schemas.microsoft.com/office/powerpoint/2010/main" val="2174433047"/>
      </p:ext>
    </p:extLst>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84C42A7-D582-E24E-B2AD-361121256527}" type="slidenum">
              <a:rPr lang="en-US" altLang="en-US"/>
              <a:pPr>
                <a:defRPr/>
              </a:pPr>
              <a:t>‹#›</a:t>
            </a:fld>
            <a:endParaRPr lang="en-US" altLang="en-US"/>
          </a:p>
        </p:txBody>
      </p:sp>
    </p:spTree>
    <p:extLst>
      <p:ext uri="{BB962C8B-B14F-4D97-AF65-F5344CB8AC3E}">
        <p14:creationId xmlns:p14="http://schemas.microsoft.com/office/powerpoint/2010/main" val="895594660"/>
      </p:ext>
    </p:extLst>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45B44AF-607F-D14C-BF32-685CA37DFF41}" type="slidenum">
              <a:rPr lang="en-US" altLang="en-US"/>
              <a:pPr>
                <a:defRPr/>
              </a:pPr>
              <a:t>‹#›</a:t>
            </a:fld>
            <a:endParaRPr lang="en-US" altLang="en-US"/>
          </a:p>
        </p:txBody>
      </p:sp>
    </p:spTree>
    <p:extLst>
      <p:ext uri="{BB962C8B-B14F-4D97-AF65-F5344CB8AC3E}">
        <p14:creationId xmlns:p14="http://schemas.microsoft.com/office/powerpoint/2010/main" val="3598801899"/>
      </p:ext>
    </p:extLst>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DCDFAA6-D8FF-694C-834A-ACCCD8522248}" type="slidenum">
              <a:rPr lang="en-US" altLang="en-US"/>
              <a:pPr>
                <a:defRPr/>
              </a:pPr>
              <a:t>‹#›</a:t>
            </a:fld>
            <a:endParaRPr lang="en-US" altLang="en-US"/>
          </a:p>
        </p:txBody>
      </p:sp>
    </p:spTree>
    <p:extLst>
      <p:ext uri="{BB962C8B-B14F-4D97-AF65-F5344CB8AC3E}">
        <p14:creationId xmlns:p14="http://schemas.microsoft.com/office/powerpoint/2010/main" val="1823007646"/>
      </p:ext>
    </p:extLst>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923AAA-1C55-7E45-B953-D9BFED328DD6}" type="slidenum">
              <a:rPr lang="en-US" altLang="en-US"/>
              <a:pPr>
                <a:defRPr/>
              </a:pPr>
              <a:t>‹#›</a:t>
            </a:fld>
            <a:endParaRPr lang="en-US" altLang="en-US"/>
          </a:p>
        </p:txBody>
      </p:sp>
    </p:spTree>
    <p:extLst>
      <p:ext uri="{BB962C8B-B14F-4D97-AF65-F5344CB8AC3E}">
        <p14:creationId xmlns:p14="http://schemas.microsoft.com/office/powerpoint/2010/main" val="269279157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pic>
        <p:nvPicPr>
          <p:cNvPr id="4" name="Picture 3"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936326866"/>
      </p:ext>
    </p:extLst>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2628" y="770467"/>
            <a:ext cx="8086725" cy="3352800"/>
          </a:xfrm>
        </p:spPr>
        <p:txBody>
          <a:bodyPr anchor="b">
            <a:noAutofit/>
          </a:bodyPr>
          <a:lstStyle>
            <a:lvl1pPr algn="l">
              <a:lnSpc>
                <a:spcPct val="80000"/>
              </a:lnSpc>
              <a:defRPr sz="8000" spc="-12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500634" y="4198409"/>
            <a:ext cx="6921151" cy="1645920"/>
          </a:xfrm>
        </p:spPr>
        <p:txBody>
          <a:bodyPr>
            <a:normAutofit/>
          </a:bodyPr>
          <a:lstStyle>
            <a:lvl1pPr marL="0" indent="0" algn="l">
              <a:buNone/>
              <a:defRPr sz="28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6" name="Date Placeholder 5"/>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694097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type="title" preserve="1">
  <p:cSld name="1_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528637" y="712594"/>
            <a:ext cx="8086725" cy="2898708"/>
          </a:xfrm>
          <a:noFill/>
        </p:spPr>
        <p:txBody>
          <a:bodyPr anchor="b">
            <a:noAutofit/>
          </a:bodyPr>
          <a:lstStyle>
            <a:lvl1pPr algn="ctr">
              <a:lnSpc>
                <a:spcPct val="80000"/>
              </a:lnSpc>
              <a:defRPr sz="8000" spc="-120" baseline="0">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528638" y="3897565"/>
            <a:ext cx="8086724" cy="1645920"/>
          </a:xfrm>
        </p:spPr>
        <p:txBody>
          <a:bodyPr>
            <a:normAutofit/>
          </a:bodyPr>
          <a:lstStyle>
            <a:lvl1pPr marL="0" indent="0" algn="ctr">
              <a:buNone/>
              <a:defRPr sz="28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5019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Title Placeholder 1"/>
          <p:cNvSpPr>
            <a:spLocks noGrp="1"/>
          </p:cNvSpPr>
          <p:nvPr>
            <p:ph type="title"/>
          </p:nvPr>
        </p:nvSpPr>
        <p:spPr>
          <a:xfrm>
            <a:off x="0" y="0"/>
            <a:ext cx="9144000" cy="1085850"/>
          </a:xfrm>
          <a:prstGeom prst="rect">
            <a:avLst/>
          </a:prstGeom>
        </p:spPr>
        <p:txBody>
          <a:bodyPr vert="horz" lIns="91440" tIns="45720" rIns="91440" bIns="45720" rtlCol="0" anchor="ctr">
            <a:normAutofit/>
          </a:bodyPr>
          <a:lstStyle>
            <a:lvl1pPr marL="0">
              <a:defRPr/>
            </a:lvl1pPr>
          </a:lstStyle>
          <a:p>
            <a:r>
              <a:rPr lang="en-US" dirty="0"/>
              <a:t>Click to edit Master title style</a:t>
            </a:r>
          </a:p>
        </p:txBody>
      </p:sp>
      <p:sp>
        <p:nvSpPr>
          <p:cNvPr id="24" name="Content Placeholder 22"/>
          <p:cNvSpPr>
            <a:spLocks noGrp="1"/>
          </p:cNvSpPr>
          <p:nvPr>
            <p:ph sz="quarter" idx="11"/>
          </p:nvPr>
        </p:nvSpPr>
        <p:spPr>
          <a:xfrm>
            <a:off x="123825" y="1241652"/>
            <a:ext cx="8897938" cy="52244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2"/>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3"/>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4"/>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748501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2628" y="767419"/>
            <a:ext cx="8085582" cy="3355848"/>
          </a:xfrm>
          <a:solidFill>
            <a:schemeClr val="bg1"/>
          </a:solidFill>
        </p:spPr>
        <p:txBody>
          <a:bodyPr anchor="b">
            <a:normAutofit/>
          </a:bodyPr>
          <a:lstStyle>
            <a:lvl1pPr>
              <a:lnSpc>
                <a:spcPct val="80000"/>
              </a:lnSpc>
              <a:defRPr sz="8000" b="0" baseline="0">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00634" y="4187275"/>
            <a:ext cx="6919722" cy="1645920"/>
          </a:xfrm>
        </p:spPr>
        <p:txBody>
          <a:bodyPr anchor="t">
            <a:normAutofit/>
          </a:bodyPr>
          <a:lstStyle>
            <a:lvl1pPr marL="0" indent="0">
              <a:buNone/>
              <a:defRPr sz="28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solidFill>
                <a:prstClr val="black">
                  <a:alpha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21042533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88798"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51603" y="1208312"/>
            <a:ext cx="4271962" cy="5053693"/>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2803178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88798" y="1197209"/>
            <a:ext cx="4271962" cy="723400"/>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88798" y="2029968"/>
            <a:ext cx="4271962" cy="4231057"/>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51603" y="1194345"/>
            <a:ext cx="4271962" cy="722376"/>
          </a:xfrm>
        </p:spPr>
        <p:txBody>
          <a:bodyPr anchor="ctr">
            <a:normAutofit/>
          </a:bodyPr>
          <a:lstStyle>
            <a:lvl1pPr marL="0" indent="0">
              <a:spcBef>
                <a:spcPts val="0"/>
              </a:spcBef>
              <a:buNone/>
              <a:defRPr sz="2000" b="0" cap="all"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51603" y="2025216"/>
            <a:ext cx="4271962" cy="4235809"/>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1897954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endParaRPr lang="en-US">
              <a:solidFill>
                <a:prstClr val="black">
                  <a:alpha val="75000"/>
                </a:prstClr>
              </a:solidFill>
              <a:latin typeface="Calibri"/>
            </a:endParaRPr>
          </a:p>
        </p:txBody>
      </p:sp>
      <p:sp>
        <p:nvSpPr>
          <p:cNvPr id="7" name="Footer Placeholder 6"/>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8" name="Slide Number Placeholder 7"/>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0494547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a:solidFill>
                <a:prstClr val="black">
                  <a:alpha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7" name="Slide Number Placeholder 6"/>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249070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5715000" y="0"/>
            <a:ext cx="3429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6196053" y="542282"/>
            <a:ext cx="2537460" cy="1920240"/>
          </a:xfrm>
        </p:spPr>
        <p:txBody>
          <a:bodyPr anchor="b">
            <a:noAutofit/>
          </a:bodyPr>
          <a:lstStyle>
            <a:lvl1pPr>
              <a:lnSpc>
                <a:spcPct val="85000"/>
              </a:lnSpc>
              <a:defRPr sz="36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71500" y="762000"/>
            <a:ext cx="4572000" cy="4572000"/>
          </a:xfrm>
        </p:spPr>
        <p:txBody>
          <a:bodyPr/>
          <a:lstStyle>
            <a:lvl1pPr>
              <a:defRPr sz="2200"/>
            </a:lvl1pPr>
            <a:lvl2pPr>
              <a:defRPr sz="1900"/>
            </a:lvl2pPr>
            <a:lvl3pPr>
              <a:defRPr sz="1700"/>
            </a:lvl3pPr>
            <a:lvl4pPr>
              <a:defRPr sz="15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06987" y="2511813"/>
            <a:ext cx="254889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500">
                <a:solidFill>
                  <a:srgbClr val="40404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Click to edit Master text styles</a:t>
            </a:r>
          </a:p>
        </p:txBody>
      </p:sp>
      <p:sp>
        <p:nvSpPr>
          <p:cNvPr id="8" name="Date Placeholder 7"/>
          <p:cNvSpPr>
            <a:spLocks noGrp="1"/>
          </p:cNvSpPr>
          <p:nvPr>
            <p:ph type="dt" sz="half" idx="10"/>
          </p:nvPr>
        </p:nvSpPr>
        <p:spPr/>
        <p:txBody>
          <a:bodyPr/>
          <a:lstStyle/>
          <a:p>
            <a:endParaRPr lang="en-US">
              <a:solidFill>
                <a:prstClr val="black">
                  <a:alpha val="75000"/>
                </a:prstClr>
              </a:solidFill>
              <a:latin typeface="Calibri"/>
            </a:endParaRPr>
          </a:p>
        </p:txBody>
      </p:sp>
      <p:sp>
        <p:nvSpPr>
          <p:cNvPr id="10" name="Footer Placeholder 9"/>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11" name="Slide Number Placeholder 10"/>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668385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918" y="5418668"/>
            <a:ext cx="8085582" cy="613283"/>
          </a:xfrm>
        </p:spPr>
        <p:txBody>
          <a:bodyPr anchor="b">
            <a:normAutofit/>
          </a:bodyPr>
          <a:lstStyle>
            <a:lvl1pPr>
              <a:lnSpc>
                <a:spcPct val="85000"/>
              </a:lnSpc>
              <a:defRPr sz="28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9144000" cy="5330952"/>
          </a:xfrm>
          <a:solidFill>
            <a:schemeClr val="accent1">
              <a:lumMod val="40000"/>
              <a:lumOff val="60000"/>
            </a:schemeClr>
          </a:solidFill>
        </p:spPr>
        <p:txBody>
          <a:bodyPr anchor="t"/>
          <a:lstStyle>
            <a:lvl1pPr marL="0" indent="0" algn="ctr">
              <a:spcBef>
                <a:spcPts val="800"/>
              </a:spcBef>
              <a:buNone/>
              <a:defRPr sz="3200">
                <a:solidFill>
                  <a:srgbClr val="4D4D4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507492" y="6031951"/>
            <a:ext cx="6922008" cy="411184"/>
          </a:xfrm>
        </p:spPr>
        <p:txBody>
          <a:bodyPr>
            <a:normAutofit/>
          </a:bodyPr>
          <a:lstStyle>
            <a:lvl1pPr marL="0" indent="0">
              <a:lnSpc>
                <a:spcPct val="90000"/>
              </a:lnSpc>
              <a:spcBef>
                <a:spcPts val="1200"/>
              </a:spcBef>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endParaRPr lang="en-US">
              <a:solidFill>
                <a:prstClr val="white">
                  <a:alpha val="75000"/>
                </a:prstClr>
              </a:solidFill>
              <a:latin typeface="Calibri"/>
            </a:endParaRPr>
          </a:p>
        </p:txBody>
      </p:sp>
      <p:sp>
        <p:nvSpPr>
          <p:cNvPr id="9" name="Footer Placeholder 8"/>
          <p:cNvSpPr>
            <a:spLocks noGrp="1"/>
          </p:cNvSpPr>
          <p:nvPr>
            <p:ph type="ftr" sz="quarter" idx="11"/>
          </p:nvPr>
        </p:nvSpPr>
        <p:spPr/>
        <p:txBody>
          <a:bodyPr/>
          <a:lstStyle/>
          <a:p>
            <a:endParaRPr lang="en-US" dirty="0">
              <a:solidFill>
                <a:prstClr val="white">
                  <a:alpha val="75000"/>
                </a:prstClr>
              </a:solidFill>
              <a:latin typeface="Calibri"/>
            </a:endParaRPr>
          </a:p>
        </p:txBody>
      </p:sp>
      <p:sp>
        <p:nvSpPr>
          <p:cNvPr id="10" name="Slide Number Placeholder 9"/>
          <p:cNvSpPr>
            <a:spLocks noGrp="1"/>
          </p:cNvSpPr>
          <p:nvPr>
            <p:ph type="sldNum" sz="quarter" idx="12"/>
          </p:nvPr>
        </p:nvSpPr>
        <p:spPr/>
        <p:txBody>
          <a:bodyPr/>
          <a:lstStyle/>
          <a:p>
            <a:fld id="{659951FD-F195-4FF4-B5D0-ABFF8986B8DF}" type="slidenum">
              <a:rPr lang="en-US" smtClean="0">
                <a:solidFill>
                  <a:prstClr val="white"/>
                </a:solidFill>
                <a:latin typeface="Calibri"/>
              </a:rPr>
              <a:pPr/>
              <a:t>‹#›</a:t>
            </a:fld>
            <a:endParaRPr lang="en-US" dirty="0">
              <a:solidFill>
                <a:prstClr val="white"/>
              </a:solidFill>
              <a:latin typeface="Calibri"/>
            </a:endParaRPr>
          </a:p>
        </p:txBody>
      </p:sp>
    </p:spTree>
    <p:extLst>
      <p:ext uri="{BB962C8B-B14F-4D97-AF65-F5344CB8AC3E}">
        <p14:creationId xmlns:p14="http://schemas.microsoft.com/office/powerpoint/2010/main" val="3544380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pic>
        <p:nvPicPr>
          <p:cNvPr id="7" name="Picture 6"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519171892"/>
      </p:ext>
    </p:extLst>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153662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7963" y="695325"/>
            <a:ext cx="1971675"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8644" y="714376"/>
            <a:ext cx="5800725" cy="54006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solidFill>
                <a:prstClr val="black">
                  <a:alpha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alpha val="75000"/>
                </a:prstClr>
              </a:solidFill>
              <a:latin typeface="Calibri"/>
            </a:endParaRPr>
          </a:p>
        </p:txBody>
      </p:sp>
      <p:sp>
        <p:nvSpPr>
          <p:cNvPr id="9" name="Slide Number Placeholder 8"/>
          <p:cNvSpPr>
            <a:spLocks noGrp="1"/>
          </p:cNvSpPr>
          <p:nvPr>
            <p:ph type="sldNum" sz="quarter" idx="12"/>
          </p:nvPr>
        </p:nvSpPr>
        <p:spPr/>
        <p:txBody>
          <a:bodyPr/>
          <a:lstStyle/>
          <a:p>
            <a:fld id="{659951FD-F195-4FF4-B5D0-ABFF8986B8DF}" type="slidenum">
              <a:rPr lang="en-US" smtClean="0">
                <a:solidFill>
                  <a:prstClr val="black"/>
                </a:solidFill>
                <a:latin typeface="Calibri"/>
              </a:rPr>
              <a:pPr/>
              <a:t>‹#›</a:t>
            </a:fld>
            <a:endParaRPr lang="en-US" dirty="0">
              <a:solidFill>
                <a:prstClr val="black"/>
              </a:solidFill>
              <a:latin typeface="Calibri"/>
            </a:endParaRPr>
          </a:p>
        </p:txBody>
      </p:sp>
    </p:spTree>
    <p:extLst>
      <p:ext uri="{BB962C8B-B14F-4D97-AF65-F5344CB8AC3E}">
        <p14:creationId xmlns:p14="http://schemas.microsoft.com/office/powerpoint/2010/main" val="386644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8"/>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C668BF9C-93BB-B548-912F-BE2A1331A62B}" type="slidenum">
              <a:rPr lang="en-US" altLang="en-US"/>
              <a:pPr>
                <a:defRPr/>
              </a:pPr>
              <a:t>‹#›</a:t>
            </a:fld>
            <a:endParaRPr lang="en-US" altLang="en-US"/>
          </a:p>
        </p:txBody>
      </p:sp>
    </p:spTree>
    <p:extLst>
      <p:ext uri="{BB962C8B-B14F-4D97-AF65-F5344CB8AC3E}">
        <p14:creationId xmlns:p14="http://schemas.microsoft.com/office/powerpoint/2010/main" val="3159291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60F4C6C-A4AD-634C-B2AA-5823E85646AB}" type="slidenum">
              <a:rPr lang="en-US" altLang="en-US"/>
              <a:pPr>
                <a:defRPr/>
              </a:pPr>
              <a:t>‹#›</a:t>
            </a:fld>
            <a:endParaRPr lang="en-US" altLang="en-US"/>
          </a:p>
        </p:txBody>
      </p:sp>
    </p:spTree>
    <p:extLst>
      <p:ext uri="{BB962C8B-B14F-4D97-AF65-F5344CB8AC3E}">
        <p14:creationId xmlns:p14="http://schemas.microsoft.com/office/powerpoint/2010/main" val="2064879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E9D27D4-CF21-B743-868C-38D13B2F42B4}" type="slidenum">
              <a:rPr lang="en-US" altLang="en-US"/>
              <a:pPr>
                <a:defRPr/>
              </a:pPr>
              <a:t>‹#›</a:t>
            </a:fld>
            <a:endParaRPr lang="en-US" altLang="en-US"/>
          </a:p>
        </p:txBody>
      </p:sp>
    </p:spTree>
    <p:extLst>
      <p:ext uri="{BB962C8B-B14F-4D97-AF65-F5344CB8AC3E}">
        <p14:creationId xmlns:p14="http://schemas.microsoft.com/office/powerpoint/2010/main" val="236753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8F35F6C-2FE9-E643-BA9E-744EBFA979FE}" type="slidenum">
              <a:rPr lang="en-US" altLang="en-US"/>
              <a:pPr>
                <a:defRPr/>
              </a:pPr>
              <a:t>‹#›</a:t>
            </a:fld>
            <a:endParaRPr lang="en-US" altLang="en-US"/>
          </a:p>
        </p:txBody>
      </p:sp>
    </p:spTree>
    <p:extLst>
      <p:ext uri="{BB962C8B-B14F-4D97-AF65-F5344CB8AC3E}">
        <p14:creationId xmlns:p14="http://schemas.microsoft.com/office/powerpoint/2010/main" val="3324610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A36820D8-511C-334B-9255-32401B223793}" type="slidenum">
              <a:rPr lang="en-US" altLang="en-US"/>
              <a:pPr>
                <a:defRPr/>
              </a:pPr>
              <a:t>‹#›</a:t>
            </a:fld>
            <a:endParaRPr lang="en-US" altLang="en-US"/>
          </a:p>
        </p:txBody>
      </p:sp>
    </p:spTree>
    <p:extLst>
      <p:ext uri="{BB962C8B-B14F-4D97-AF65-F5344CB8AC3E}">
        <p14:creationId xmlns:p14="http://schemas.microsoft.com/office/powerpoint/2010/main" val="1827451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42E3693-D302-D64D-8335-04DBBDCAC3E8}" type="slidenum">
              <a:rPr lang="en-US" altLang="en-US"/>
              <a:pPr>
                <a:defRPr/>
              </a:pPr>
              <a:t>‹#›</a:t>
            </a:fld>
            <a:endParaRPr lang="en-US" altLang="en-US"/>
          </a:p>
        </p:txBody>
      </p:sp>
    </p:spTree>
    <p:extLst>
      <p:ext uri="{BB962C8B-B14F-4D97-AF65-F5344CB8AC3E}">
        <p14:creationId xmlns:p14="http://schemas.microsoft.com/office/powerpoint/2010/main" val="36584765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0C3B91E-9495-5D4C-A473-89DD744F318C}" type="slidenum">
              <a:rPr lang="en-US" altLang="en-US"/>
              <a:pPr>
                <a:defRPr/>
              </a:pPr>
              <a:t>‹#›</a:t>
            </a:fld>
            <a:endParaRPr lang="en-US" altLang="en-US"/>
          </a:p>
        </p:txBody>
      </p:sp>
    </p:spTree>
    <p:extLst>
      <p:ext uri="{BB962C8B-B14F-4D97-AF65-F5344CB8AC3E}">
        <p14:creationId xmlns:p14="http://schemas.microsoft.com/office/powerpoint/2010/main" val="1756490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E317DB17-6DD3-1D47-9DC7-29C718BD885A}" type="slidenum">
              <a:rPr lang="en-US" altLang="en-US"/>
              <a:pPr>
                <a:defRPr/>
              </a:pPr>
              <a:t>‹#›</a:t>
            </a:fld>
            <a:endParaRPr lang="en-US" altLang="en-US"/>
          </a:p>
        </p:txBody>
      </p:sp>
    </p:spTree>
    <p:extLst>
      <p:ext uri="{BB962C8B-B14F-4D97-AF65-F5344CB8AC3E}">
        <p14:creationId xmlns:p14="http://schemas.microsoft.com/office/powerpoint/2010/main" val="3370464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02755826"/>
      </p:ext>
    </p:extLst>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8B564A7-2749-BD47-ACBB-5E9A7893C5B7}" type="slidenum">
              <a:rPr lang="en-US" altLang="en-US"/>
              <a:pPr>
                <a:defRPr/>
              </a:pPr>
              <a:t>‹#›</a:t>
            </a:fld>
            <a:endParaRPr lang="en-US" altLang="en-US"/>
          </a:p>
        </p:txBody>
      </p:sp>
    </p:spTree>
    <p:extLst>
      <p:ext uri="{BB962C8B-B14F-4D97-AF65-F5344CB8AC3E}">
        <p14:creationId xmlns:p14="http://schemas.microsoft.com/office/powerpoint/2010/main" val="1553832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53FA10DE-9244-444C-BB66-013E28A2DDD9}" type="slidenum">
              <a:rPr lang="en-US" altLang="en-US"/>
              <a:pPr>
                <a:defRPr/>
              </a:pPr>
              <a:t>‹#›</a:t>
            </a:fld>
            <a:endParaRPr lang="en-US" altLang="en-US"/>
          </a:p>
        </p:txBody>
      </p:sp>
    </p:spTree>
    <p:extLst>
      <p:ext uri="{BB962C8B-B14F-4D97-AF65-F5344CB8AC3E}">
        <p14:creationId xmlns:p14="http://schemas.microsoft.com/office/powerpoint/2010/main" val="10646979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E2563C0-B5B3-BE4C-AFD7-D5025596D7E3}" type="slidenum">
              <a:rPr lang="en-US" altLang="en-US"/>
              <a:pPr>
                <a:defRPr/>
              </a:pPr>
              <a:t>‹#›</a:t>
            </a:fld>
            <a:endParaRPr lang="en-US" altLang="en-US"/>
          </a:p>
        </p:txBody>
      </p:sp>
    </p:spTree>
    <p:extLst>
      <p:ext uri="{BB962C8B-B14F-4D97-AF65-F5344CB8AC3E}">
        <p14:creationId xmlns:p14="http://schemas.microsoft.com/office/powerpoint/2010/main" val="39506075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7"/>
          <p:cNvSpPr>
            <a:spLocks noChangeArrowheads="1"/>
          </p:cNvSpPr>
          <p:nvPr/>
        </p:nvSpPr>
        <p:spPr bwMode="auto">
          <a:xfrm>
            <a:off x="457200" y="1123950"/>
            <a:ext cx="8229600" cy="914400"/>
          </a:xfrm>
          <a:custGeom>
            <a:avLst/>
            <a:gdLst>
              <a:gd name="T0" fmla="*/ 0 w 1000"/>
              <a:gd name="T1" fmla="*/ 836127360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9" name="Rectangle 6"/>
          <p:cNvSpPr>
            <a:spLocks noGrp="1" noChangeArrowheads="1"/>
          </p:cNvSpPr>
          <p:nvPr>
            <p:ph type="sldNum" sz="quarter" idx="12"/>
          </p:nvPr>
        </p:nvSpPr>
        <p:spPr/>
        <p:txBody>
          <a:bodyPr/>
          <a:lstStyle>
            <a:lvl1pPr fontAlgn="base">
              <a:spcBef>
                <a:spcPct val="0"/>
              </a:spcBef>
              <a:spcAft>
                <a:spcPct val="0"/>
              </a:spcAft>
              <a:defRPr sz="1200">
                <a:ea typeface="ＭＳ Ｐゴシック" charset="0"/>
                <a:cs typeface="ＭＳ Ｐゴシック" charset="0"/>
              </a:defRPr>
            </a:lvl1pPr>
          </a:lstStyle>
          <a:p>
            <a:pPr>
              <a:defRPr/>
            </a:pPr>
            <a:fld id="{5C66147B-D8F4-B34F-ACFC-F4150A9F5034}" type="slidenum">
              <a:rPr lang="en-US" altLang="en-US"/>
              <a:pPr>
                <a:defRPr/>
              </a:pPr>
              <a:t>‹#›</a:t>
            </a:fld>
            <a:endParaRPr lang="en-US" altLang="en-US"/>
          </a:p>
        </p:txBody>
      </p:sp>
    </p:spTree>
    <p:extLst>
      <p:ext uri="{BB962C8B-B14F-4D97-AF65-F5344CB8AC3E}">
        <p14:creationId xmlns:p14="http://schemas.microsoft.com/office/powerpoint/2010/main" val="28588217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7B4B655F-9513-DB41-847A-CB5F5ABCD6B3}" type="slidenum">
              <a:rPr lang="en-US" altLang="en-US"/>
              <a:pPr>
                <a:defRPr/>
              </a:pPr>
              <a:t>‹#›</a:t>
            </a:fld>
            <a:endParaRPr lang="en-US" altLang="en-US"/>
          </a:p>
        </p:txBody>
      </p:sp>
    </p:spTree>
    <p:extLst>
      <p:ext uri="{BB962C8B-B14F-4D97-AF65-F5344CB8AC3E}">
        <p14:creationId xmlns:p14="http://schemas.microsoft.com/office/powerpoint/2010/main" val="12474162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CF70262A-25C7-1D4F-BA49-9AAD51FA1D0E}" type="slidenum">
              <a:rPr lang="en-US" altLang="en-US"/>
              <a:pPr>
                <a:defRPr/>
              </a:pPr>
              <a:t>‹#›</a:t>
            </a:fld>
            <a:endParaRPr lang="en-US" altLang="en-US"/>
          </a:p>
        </p:txBody>
      </p:sp>
    </p:spTree>
    <p:extLst>
      <p:ext uri="{BB962C8B-B14F-4D97-AF65-F5344CB8AC3E}">
        <p14:creationId xmlns:p14="http://schemas.microsoft.com/office/powerpoint/2010/main" val="152450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6AFF24C-C776-6444-B9B7-94F550F93C13}" type="slidenum">
              <a:rPr lang="en-US" altLang="en-US"/>
              <a:pPr>
                <a:defRPr/>
              </a:pPr>
              <a:t>‹#›</a:t>
            </a:fld>
            <a:endParaRPr lang="en-US" altLang="en-US"/>
          </a:p>
        </p:txBody>
      </p:sp>
    </p:spTree>
    <p:extLst>
      <p:ext uri="{BB962C8B-B14F-4D97-AF65-F5344CB8AC3E}">
        <p14:creationId xmlns:p14="http://schemas.microsoft.com/office/powerpoint/2010/main" val="167374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8"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13D46D27-56D0-344A-BE31-89C869EBEEAE}" type="slidenum">
              <a:rPr lang="en-US" altLang="en-US"/>
              <a:pPr>
                <a:defRPr/>
              </a:pPr>
              <a:t>‹#›</a:t>
            </a:fld>
            <a:endParaRPr lang="en-US" altLang="en-US"/>
          </a:p>
        </p:txBody>
      </p:sp>
    </p:spTree>
    <p:extLst>
      <p:ext uri="{BB962C8B-B14F-4D97-AF65-F5344CB8AC3E}">
        <p14:creationId xmlns:p14="http://schemas.microsoft.com/office/powerpoint/2010/main" val="4094090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4"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4925BFE8-1EE5-7749-87C6-59D761839782}" type="slidenum">
              <a:rPr lang="en-US" altLang="en-US"/>
              <a:pPr>
                <a:defRPr/>
              </a:pPr>
              <a:t>‹#›</a:t>
            </a:fld>
            <a:endParaRPr lang="en-US" altLang="en-US"/>
          </a:p>
        </p:txBody>
      </p:sp>
    </p:spTree>
    <p:extLst>
      <p:ext uri="{BB962C8B-B14F-4D97-AF65-F5344CB8AC3E}">
        <p14:creationId xmlns:p14="http://schemas.microsoft.com/office/powerpoint/2010/main" val="23750121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3"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89151F3C-38B5-C447-BBE5-70E1ABFC6BB2}" type="slidenum">
              <a:rPr lang="en-US" altLang="en-US"/>
              <a:pPr>
                <a:defRPr/>
              </a:pPr>
              <a:t>‹#›</a:t>
            </a:fld>
            <a:endParaRPr lang="en-US" altLang="en-US"/>
          </a:p>
        </p:txBody>
      </p:sp>
    </p:spTree>
    <p:extLst>
      <p:ext uri="{BB962C8B-B14F-4D97-AF65-F5344CB8AC3E}">
        <p14:creationId xmlns:p14="http://schemas.microsoft.com/office/powerpoint/2010/main" val="2960859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5857697"/>
      </p:ext>
    </p:extLst>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907B9740-5855-2A42-B252-D99EB4C57248}" type="slidenum">
              <a:rPr lang="en-US" altLang="en-US"/>
              <a:pPr>
                <a:defRPr/>
              </a:pPr>
              <a:t>‹#›</a:t>
            </a:fld>
            <a:endParaRPr lang="en-US" altLang="en-US"/>
          </a:p>
        </p:txBody>
      </p:sp>
    </p:spTree>
    <p:extLst>
      <p:ext uri="{BB962C8B-B14F-4D97-AF65-F5344CB8AC3E}">
        <p14:creationId xmlns:p14="http://schemas.microsoft.com/office/powerpoint/2010/main" val="19668169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6"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BDC5EF0D-3683-CA41-828D-672F2E3955A1}" type="slidenum">
              <a:rPr lang="en-US" altLang="en-US"/>
              <a:pPr>
                <a:defRPr/>
              </a:pPr>
              <a:t>‹#›</a:t>
            </a:fld>
            <a:endParaRPr lang="en-US" altLang="en-US"/>
          </a:p>
        </p:txBody>
      </p:sp>
    </p:spTree>
    <p:extLst>
      <p:ext uri="{BB962C8B-B14F-4D97-AF65-F5344CB8AC3E}">
        <p14:creationId xmlns:p14="http://schemas.microsoft.com/office/powerpoint/2010/main" val="21469159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DD11A51B-8B96-BD4C-95B5-FCA03A36A313}" type="slidenum">
              <a:rPr lang="en-US" altLang="en-US"/>
              <a:pPr>
                <a:defRPr/>
              </a:pPr>
              <a:t>‹#›</a:t>
            </a:fld>
            <a:endParaRPr lang="en-US" altLang="en-US"/>
          </a:p>
        </p:txBody>
      </p:sp>
    </p:spTree>
    <p:extLst>
      <p:ext uri="{BB962C8B-B14F-4D97-AF65-F5344CB8AC3E}">
        <p14:creationId xmlns:p14="http://schemas.microsoft.com/office/powerpoint/2010/main" val="227232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p:txBody>
          <a:bodyPr/>
          <a:lstStyle>
            <a:lvl1pPr fontAlgn="base">
              <a:spcBef>
                <a:spcPct val="0"/>
              </a:spcBef>
              <a:spcAft>
                <a:spcPct val="0"/>
              </a:spcAft>
              <a:defRPr>
                <a:ea typeface="ＭＳ Ｐゴシック" charset="0"/>
                <a:cs typeface="ＭＳ Ｐゴシック" charset="0"/>
              </a:defRPr>
            </a:lvl1pPr>
          </a:lstStyle>
          <a:p>
            <a:pPr>
              <a:defRPr/>
            </a:pPr>
            <a:endParaRPr lang="en-US" altLang="en-US"/>
          </a:p>
        </p:txBody>
      </p:sp>
      <p:sp>
        <p:nvSpPr>
          <p:cNvPr id="5" name="Rectangle 1030"/>
          <p:cNvSpPr>
            <a:spLocks noGrp="1" noChangeArrowheads="1"/>
          </p:cNvSpPr>
          <p:nvPr>
            <p:ph type="sldNum" sz="quarter" idx="11"/>
          </p:nvPr>
        </p:nvSpPr>
        <p:spPr/>
        <p:txBody>
          <a:bodyPr/>
          <a:lstStyle>
            <a:lvl1pPr fontAlgn="base">
              <a:spcBef>
                <a:spcPct val="0"/>
              </a:spcBef>
              <a:spcAft>
                <a:spcPct val="0"/>
              </a:spcAft>
              <a:defRPr>
                <a:ea typeface="ＭＳ Ｐゴシック" charset="0"/>
                <a:cs typeface="ＭＳ Ｐゴシック" charset="0"/>
              </a:defRPr>
            </a:lvl1pPr>
          </a:lstStyle>
          <a:p>
            <a:pPr>
              <a:defRPr/>
            </a:pPr>
            <a:fld id="{689F2BAA-D8FE-2C4D-A9A5-9491AFC1AF7D}" type="slidenum">
              <a:rPr lang="en-US" altLang="en-US"/>
              <a:pPr>
                <a:defRPr/>
              </a:pPr>
              <a:t>‹#›</a:t>
            </a:fld>
            <a:endParaRPr lang="en-US" altLang="en-US"/>
          </a:p>
        </p:txBody>
      </p:sp>
    </p:spTree>
    <p:extLst>
      <p:ext uri="{BB962C8B-B14F-4D97-AF65-F5344CB8AC3E}">
        <p14:creationId xmlns:p14="http://schemas.microsoft.com/office/powerpoint/2010/main" val="21399147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pic>
        <p:nvPicPr>
          <p:cNvPr id="6" name="Picture 5"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73851008"/>
      </p:ext>
    </p:extLst>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94742916"/>
      </p:ext>
    </p:extLst>
  </p:cSld>
  <p:clrMapOvr>
    <a:masterClrMapping/>
  </p:clrMapOvr>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26561647"/>
      </p:ext>
    </p:extLst>
  </p:cSld>
  <p:clrMapOvr>
    <a:masterClrMapping/>
  </p:clrMapOvr>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cSld>
  <p:clrMapOvr>
    <a:masterClrMapping/>
  </p:clrMapOvr>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sz="1350">
              <a:solidFill>
                <a:srgbClr val="000000"/>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6" name="Line 10"/>
          <p:cNvSpPr>
            <a:spLocks noChangeShapeType="1"/>
          </p:cNvSpPr>
          <p:nvPr/>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sz="1350">
              <a:solidFill>
                <a:srgbClr val="000000"/>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solidFill>
                <a:srgbClr val="000000"/>
              </a:solidFill>
            </a:endParaRPr>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68418393"/>
      </p:ext>
    </p:extLst>
  </p:cSld>
  <p:clrMapOvr>
    <a:masterClrMapping/>
  </p:clrMapOvr>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solidFill>
                  <a:srgbClr val="000000"/>
                </a:solidFill>
              </a:rPr>
              <a:pPr/>
              <a:t>‹#›</a:t>
            </a:fld>
            <a:endParaRPr lang="en-US">
              <a:solidFill>
                <a:srgbClr val="000000"/>
              </a:solidFill>
            </a:endParaRPr>
          </a:p>
        </p:txBody>
      </p:sp>
    </p:spTree>
  </p:cSld>
  <p:clrMapOvr>
    <a:masterClrMapping/>
  </p:clrMapOvr>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prstClr val="black"/>
              </a:solidFill>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prstClr val="black"/>
              </a:solidFill>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040316079"/>
      </p:ext>
    </p:extLst>
  </p:cSld>
  <p:clrMapOvr>
    <a:masterClrMapping/>
  </p:clrMapOvr>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95505513"/>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90556249"/>
      </p:ext>
    </p:extLst>
  </p:cSld>
  <p:clrMapOvr>
    <a:masterClrMapping/>
  </p:clrMapOvr>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50049071"/>
      </p:ext>
    </p:extLst>
  </p:cSld>
  <p:clrMapOvr>
    <a:masterClrMapping/>
  </p:clrMapOvr>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09667803"/>
      </p:ext>
    </p:extLst>
  </p:cSld>
  <p:clrMapOvr>
    <a:masterClrMapping/>
  </p:clrMapOvr>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850335604"/>
      </p:ext>
    </p:extLst>
  </p:cSld>
  <p:clrMapOvr>
    <a:masterClrMapping/>
  </p:clrMapOvr>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86861317"/>
      </p:ext>
    </p:extLst>
  </p:cSld>
  <p:clrMapOvr>
    <a:masterClrMapping/>
  </p:clrMapOvr>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65847800"/>
      </p:ext>
    </p:extLst>
  </p:cSld>
  <p:clrMapOvr>
    <a:masterClrMapping/>
  </p:clrMapOvr>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581083894"/>
      </p:ext>
    </p:extLst>
  </p:cSld>
  <p:clrMapOvr>
    <a:masterClrMapping/>
  </p:clrMapOvr>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037543223"/>
      </p:ext>
    </p:extLst>
  </p:cSld>
  <p:clrMapOvr>
    <a:masterClrMapping/>
  </p:clrMapOvr>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44814988"/>
      </p:ext>
    </p:extLst>
  </p:cSld>
  <p:clrMapOvr>
    <a:masterClrMapping/>
  </p:clrMapOvr>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272918736"/>
      </p:ext>
    </p:extLst>
  </p:cSld>
  <p:clrMapOvr>
    <a:masterClrMapping/>
  </p:clrMapOvr>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pPr/>
              <a:t>‹#›</a:t>
            </a:fld>
            <a:endParaRPr lang="en-US" altLang="en-US"/>
          </a:p>
        </p:txBody>
      </p:sp>
    </p:spTree>
    <p:extLst>
      <p:ext uri="{BB962C8B-B14F-4D97-AF65-F5344CB8AC3E}">
        <p14:creationId xmlns:p14="http://schemas.microsoft.com/office/powerpoint/2010/main" val="4252831330"/>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44934606"/>
      </p:ext>
    </p:extLst>
  </p:cSld>
  <p:clrMapOvr>
    <a:masterClrMapping/>
  </p:clrMapOvr>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pPr/>
              <a:t>‹#›</a:t>
            </a:fld>
            <a:endParaRPr lang="en-US" altLang="en-US"/>
          </a:p>
        </p:txBody>
      </p:sp>
    </p:spTree>
    <p:extLst>
      <p:ext uri="{BB962C8B-B14F-4D97-AF65-F5344CB8AC3E}">
        <p14:creationId xmlns:p14="http://schemas.microsoft.com/office/powerpoint/2010/main" val="2638844089"/>
      </p:ext>
    </p:extLst>
  </p:cSld>
  <p:clrMapOvr>
    <a:masterClrMapping/>
  </p:clrMapOvr>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pPr/>
              <a:t>‹#›</a:t>
            </a:fld>
            <a:endParaRPr lang="en-US" altLang="en-US"/>
          </a:p>
        </p:txBody>
      </p:sp>
    </p:spTree>
    <p:extLst>
      <p:ext uri="{BB962C8B-B14F-4D97-AF65-F5344CB8AC3E}">
        <p14:creationId xmlns:p14="http://schemas.microsoft.com/office/powerpoint/2010/main" val="4281490560"/>
      </p:ext>
    </p:extLst>
  </p:cSld>
  <p:clrMapOvr>
    <a:masterClrMapping/>
  </p:clrMapOvr>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extLst>
      <p:ext uri="{BB962C8B-B14F-4D97-AF65-F5344CB8AC3E}">
        <p14:creationId xmlns:p14="http://schemas.microsoft.com/office/powerpoint/2010/main" val="733195777"/>
      </p:ext>
    </p:extLst>
  </p:cSld>
  <p:clrMapOvr>
    <a:masterClrMapping/>
  </p:clrMapOvr>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extLst>
      <p:ext uri="{BB962C8B-B14F-4D97-AF65-F5344CB8AC3E}">
        <p14:creationId xmlns:p14="http://schemas.microsoft.com/office/powerpoint/2010/main" val="2760736871"/>
      </p:ext>
    </p:extLst>
  </p:cSld>
  <p:clrMapOvr>
    <a:masterClrMapping/>
  </p:clrMapOvr>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extLst>
      <p:ext uri="{BB962C8B-B14F-4D97-AF65-F5344CB8AC3E}">
        <p14:creationId xmlns:p14="http://schemas.microsoft.com/office/powerpoint/2010/main" val="397649569"/>
      </p:ext>
    </p:extLst>
  </p:cSld>
  <p:clrMapOvr>
    <a:masterClrMapping/>
  </p:clrMapOvr>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extLst>
      <p:ext uri="{BB962C8B-B14F-4D97-AF65-F5344CB8AC3E}">
        <p14:creationId xmlns:p14="http://schemas.microsoft.com/office/powerpoint/2010/main" val="931982028"/>
      </p:ext>
    </p:extLst>
  </p:cSld>
  <p:clrMapOvr>
    <a:masterClrMapping/>
  </p:clrMapOvr>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extLst>
      <p:ext uri="{BB962C8B-B14F-4D97-AF65-F5344CB8AC3E}">
        <p14:creationId xmlns:p14="http://schemas.microsoft.com/office/powerpoint/2010/main" val="2656937798"/>
      </p:ext>
    </p:extLst>
  </p:cSld>
  <p:clrMapOvr>
    <a:masterClrMapping/>
  </p:clrMapOvr>
  <p:transition/>
</p:sldLayout>
</file>

<file path=ppt/slideLayouts/slideLayout3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extLst>
      <p:ext uri="{BB962C8B-B14F-4D97-AF65-F5344CB8AC3E}">
        <p14:creationId xmlns:p14="http://schemas.microsoft.com/office/powerpoint/2010/main" val="3704035137"/>
      </p:ext>
    </p:extLst>
  </p:cSld>
  <p:clrMapOvr>
    <a:masterClrMapping/>
  </p:clrMapOvr>
  <p:transition/>
</p:sldLayout>
</file>

<file path=ppt/slideLayouts/slideLayout3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pPr/>
              <a:t>‹#›</a:t>
            </a:fld>
            <a:endParaRPr lang="en-US" altLang="en-US"/>
          </a:p>
        </p:txBody>
      </p:sp>
    </p:spTree>
    <p:extLst>
      <p:ext uri="{BB962C8B-B14F-4D97-AF65-F5344CB8AC3E}">
        <p14:creationId xmlns:p14="http://schemas.microsoft.com/office/powerpoint/2010/main" val="2237166669"/>
      </p:ext>
    </p:extLst>
  </p:cSld>
  <p:clrMapOvr>
    <a:masterClrMapping/>
  </p:clrMapOvr>
  <p:transition/>
</p:sldLayout>
</file>

<file path=ppt/slideLayouts/slideLayout3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pPr/>
              <a:t>‹#›</a:t>
            </a:fld>
            <a:endParaRPr lang="en-US" altLang="en-US"/>
          </a:p>
        </p:txBody>
      </p:sp>
    </p:spTree>
    <p:extLst>
      <p:ext uri="{BB962C8B-B14F-4D97-AF65-F5344CB8AC3E}">
        <p14:creationId xmlns:p14="http://schemas.microsoft.com/office/powerpoint/2010/main" val="89293249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pPr/>
              <a:t>‹#›</a:t>
            </a:fld>
            <a:endParaRPr lang="en-US"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67983501"/>
      </p:ext>
    </p:extLst>
  </p:cSld>
  <p:clrMapOvr>
    <a:masterClrMapping/>
  </p:clrMapOvr>
  <p:transition/>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defRPr sz="3600"/>
            </a:lvl1pPr>
          </a:lstStyle>
          <a:p>
            <a:r>
              <a:rPr lang="en-US" altLang="zh-TW"/>
              <a:t>Click to edit Master title style</a:t>
            </a:r>
            <a:endParaRPr lang="en-US" altLang="en-US"/>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zh-TW"/>
              <a:t>Click to edit Master subtitle style</a:t>
            </a:r>
            <a:endParaRPr lang="en-US" altLang="en-US"/>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900">
                <a:latin typeface="Garamond" pitchFamily="18" charset="0"/>
              </a:defRPr>
            </a:lvl1pPr>
          </a:lstStyle>
          <a:p>
            <a:endParaRPr lang="en-US"/>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p>
        </p:txBody>
      </p:sp>
      <p:sp>
        <p:nvSpPr>
          <p:cNvPr id="9" name="Rectangle 6"/>
          <p:cNvSpPr>
            <a:spLocks noGrp="1" noChangeArrowheads="1"/>
          </p:cNvSpPr>
          <p:nvPr>
            <p:ph type="sldNum" sz="quarter" idx="12"/>
          </p:nvPr>
        </p:nvSpPr>
        <p:spPr/>
        <p:txBody>
          <a:bodyPr/>
          <a:lstStyle>
            <a:lvl1pPr>
              <a:defRPr sz="900"/>
            </a:lvl1pPr>
          </a:lstStyle>
          <a:p>
            <a:fld id="{4CAE9295-42F8-0747-9AE1-33958E89C374}" type="slidenum">
              <a:rPr lang="en-US" smtClean="0"/>
              <a:t>‹#›</a:t>
            </a:fld>
            <a:endParaRPr lang="en-US"/>
          </a:p>
        </p:txBody>
      </p:sp>
    </p:spTree>
    <p:extLst>
      <p:ext uri="{BB962C8B-B14F-4D97-AF65-F5344CB8AC3E}">
        <p14:creationId xmlns:p14="http://schemas.microsoft.com/office/powerpoint/2010/main" val="132041881"/>
      </p:ext>
    </p:extLst>
  </p:cSld>
  <p:clrMapOvr>
    <a:masterClrMapping/>
  </p:clrMapOvr>
  <p:transition/>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type="obj" preserve="1">
  <p:cSld name="標題及物件">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idx="1"/>
          </p:nvPr>
        </p:nvSpPr>
        <p:spPr/>
        <p:txBody>
          <a:body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pic>
        <p:nvPicPr>
          <p:cNvPr id="7" name="Picture 6"/>
          <p:cNvPicPr>
            <a:picLocks noChangeAspect="1"/>
          </p:cNvPicPr>
          <p:nvPr userDrawn="1"/>
        </p:nvPicPr>
        <p:blipFill>
          <a:blip r:embed="rId2"/>
          <a:stretch>
            <a:fillRect/>
          </a:stretch>
        </p:blipFill>
        <p:spPr>
          <a:xfrm>
            <a:off x="157619" y="6491171"/>
            <a:ext cx="1090808" cy="245591"/>
          </a:xfrm>
          <a:prstGeom prst="rect">
            <a:avLst/>
          </a:prstGeom>
        </p:spPr>
      </p:pic>
    </p:spTree>
    <p:extLst>
      <p:ext uri="{BB962C8B-B14F-4D97-AF65-F5344CB8AC3E}">
        <p14:creationId xmlns:p14="http://schemas.microsoft.com/office/powerpoint/2010/main" val="2960882561"/>
      </p:ext>
    </p:extLst>
  </p:cSld>
  <p:clrMapOvr>
    <a:overrideClrMapping bg1="lt1" tx1="dk1" bg2="lt2" tx2="dk2" accent1="accent1" accent2="accent2" accent3="accent3" accent4="accent4" accent5="accent5" accent6="accent6" hlink="hlink" folHlink="folHlink"/>
  </p:clrMapOvr>
  <p:transition/>
</p:sldLayout>
</file>

<file path=ppt/slideLayouts/slideLayout402.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20"/>
            <a:ext cx="7772400" cy="1362075"/>
          </a:xfrm>
        </p:spPr>
        <p:txBody>
          <a:bodyPr/>
          <a:lstStyle>
            <a:lvl1pPr algn="l">
              <a:defRPr sz="3000" b="1" cap="all"/>
            </a:lvl1pPr>
          </a:lstStyle>
          <a:p>
            <a:r>
              <a:rPr lang="en-US" altLang="zh-TW"/>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ltLang="zh-TW"/>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106891645"/>
      </p:ext>
    </p:extLst>
  </p:cSld>
  <p:clrMapOvr>
    <a:masterClrMapping/>
  </p:clrMapOvr>
  <p:transition/>
</p:sldLayout>
</file>

<file path=ppt/slideLayouts/slideLayout403.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Content Placeholder 2"/>
          <p:cNvSpPr>
            <a:spLocks noGrp="1"/>
          </p:cNvSpPr>
          <p:nvPr>
            <p:ph sz="half" idx="1"/>
          </p:nvPr>
        </p:nvSpPr>
        <p:spPr>
          <a:xfrm>
            <a:off x="2286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Content Placeholder 3"/>
          <p:cNvSpPr>
            <a:spLocks noGrp="1"/>
          </p:cNvSpPr>
          <p:nvPr>
            <p:ph sz="half" idx="2"/>
          </p:nvPr>
        </p:nvSpPr>
        <p:spPr>
          <a:xfrm>
            <a:off x="4610100" y="1371600"/>
            <a:ext cx="4229100" cy="4876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6624590"/>
      </p:ext>
    </p:extLst>
  </p:cSld>
  <p:clrMapOvr>
    <a:masterClrMapping/>
  </p:clrMapOvr>
  <p:transition/>
</p:sldLayout>
</file>

<file path=ppt/slideLayouts/slideLayout404.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5" name="Text Placeholder 4"/>
          <p:cNvSpPr>
            <a:spLocks noGrp="1"/>
          </p:cNvSpPr>
          <p:nvPr>
            <p:ph type="body" sz="quarter" idx="3"/>
          </p:nvPr>
        </p:nvSpPr>
        <p:spPr>
          <a:xfrm>
            <a:off x="4645035"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ltLang="zh-TW"/>
              <a:t>Click to edit Master text styles</a:t>
            </a:r>
          </a:p>
        </p:txBody>
      </p:sp>
      <p:sp>
        <p:nvSpPr>
          <p:cNvPr id="6" name="Content Placeholder 5"/>
          <p:cNvSpPr>
            <a:spLocks noGrp="1"/>
          </p:cNvSpPr>
          <p:nvPr>
            <p:ph sz="quarter" idx="4"/>
          </p:nvPr>
        </p:nvSpPr>
        <p:spPr>
          <a:xfrm>
            <a:off x="4645035"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7" name="Rectangle 1029"/>
          <p:cNvSpPr>
            <a:spLocks noGrp="1" noChangeArrowheads="1"/>
          </p:cNvSpPr>
          <p:nvPr>
            <p:ph type="ftr" sz="quarter" idx="10"/>
          </p:nvPr>
        </p:nvSpPr>
        <p:spPr>
          <a:ln/>
        </p:spPr>
        <p:txBody>
          <a:bodyPr/>
          <a:lstStyle>
            <a:lvl1pPr>
              <a:defRPr/>
            </a:lvl1pPr>
          </a:lstStyle>
          <a:p>
            <a:endParaRPr lang="en-US"/>
          </a:p>
        </p:txBody>
      </p:sp>
      <p:sp>
        <p:nvSpPr>
          <p:cNvPr id="8"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55453510"/>
      </p:ext>
    </p:extLst>
  </p:cSld>
  <p:clrMapOvr>
    <a:masterClrMapping/>
  </p:clrMapOvr>
  <p:transition/>
</p:sldLayout>
</file>

<file path=ppt/slideLayouts/slideLayout405.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Rectangle 1029"/>
          <p:cNvSpPr>
            <a:spLocks noGrp="1" noChangeArrowheads="1"/>
          </p:cNvSpPr>
          <p:nvPr>
            <p:ph type="ftr" sz="quarter" idx="10"/>
          </p:nvPr>
        </p:nvSpPr>
        <p:spPr>
          <a:ln/>
        </p:spPr>
        <p:txBody>
          <a:bodyPr/>
          <a:lstStyle>
            <a:lvl1pPr>
              <a:defRPr/>
            </a:lvl1pPr>
          </a:lstStyle>
          <a:p>
            <a:endParaRPr lang="en-US"/>
          </a:p>
        </p:txBody>
      </p:sp>
      <p:sp>
        <p:nvSpPr>
          <p:cNvPr id="4"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0602706"/>
      </p:ext>
    </p:extLst>
  </p:cSld>
  <p:clrMapOvr>
    <a:masterClrMapping/>
  </p:clrMapOvr>
  <p:transition/>
</p:sldLayout>
</file>

<file path=ppt/slideLayouts/slideLayout4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p>
        </p:txBody>
      </p:sp>
      <p:sp>
        <p:nvSpPr>
          <p:cNvPr id="3"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4115285652"/>
      </p:ext>
    </p:extLst>
  </p:cSld>
  <p:clrMapOvr>
    <a:masterClrMapping/>
  </p:clrMapOvr>
  <p:transition/>
</p:sldLayout>
</file>

<file path=ppt/slideLayouts/slideLayout407.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ltLang="zh-TW"/>
              <a:t>Click to edit Master title style</a:t>
            </a:r>
            <a:endParaRPr lang="en-US"/>
          </a:p>
        </p:txBody>
      </p:sp>
      <p:sp>
        <p:nvSpPr>
          <p:cNvPr id="3" name="Content Placeholder 2"/>
          <p:cNvSpPr>
            <a:spLocks noGrp="1"/>
          </p:cNvSpPr>
          <p:nvPr>
            <p:ph idx="1"/>
          </p:nvPr>
        </p:nvSpPr>
        <p:spPr>
          <a:xfrm>
            <a:off x="3575050" y="273070"/>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2732395157"/>
      </p:ext>
    </p:extLst>
  </p:cSld>
  <p:clrMapOvr>
    <a:masterClrMapping/>
  </p:clrMapOvr>
  <p:transition/>
</p:sldLayout>
</file>

<file path=ppt/slideLayouts/slideLayout408.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altLang="zh-TW" noProof="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ltLang="zh-TW"/>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p>
        </p:txBody>
      </p:sp>
      <p:sp>
        <p:nvSpPr>
          <p:cNvPr id="6"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92338345"/>
      </p:ext>
    </p:extLst>
  </p:cSld>
  <p:clrMapOvr>
    <a:masterClrMapping/>
  </p:clrMapOvr>
  <p:transition/>
</p:sldLayout>
</file>

<file path=ppt/slideLayouts/slideLayout409.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1339937160"/>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559333776"/>
      </p:ext>
    </p:extLst>
  </p:cSld>
  <p:clrMapOvr>
    <a:masterClrMapping/>
  </p:clrMapOvr>
  <p:transition/>
</p:sldLayout>
</file>

<file path=ppt/slideLayouts/slideLayout410.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ltLang="zh-TW"/>
              <a:t>Click to edit Master title style</a:t>
            </a:r>
            <a:endParaRPr lang="en-US"/>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ltLang="zh-TW"/>
              <a:t>Click to edit Master text styles</a:t>
            </a:r>
          </a:p>
          <a:p>
            <a:pPr lvl="1"/>
            <a:r>
              <a:rPr lang="en-US" altLang="zh-TW"/>
              <a:t>Second level</a:t>
            </a:r>
          </a:p>
          <a:p>
            <a:pPr lvl="2"/>
            <a:r>
              <a:rPr lang="en-US" altLang="zh-TW"/>
              <a:t>Third level</a:t>
            </a:r>
          </a:p>
          <a:p>
            <a:pPr lvl="3"/>
            <a:r>
              <a:rPr lang="en-US" altLang="zh-TW"/>
              <a:t>Fourth level</a:t>
            </a:r>
          </a:p>
          <a:p>
            <a:pPr lvl="4"/>
            <a:r>
              <a:rPr lang="en-US" altLang="zh-TW"/>
              <a:t>Fifth level</a:t>
            </a:r>
            <a:endParaRPr lang="en-US"/>
          </a:p>
        </p:txBody>
      </p:sp>
      <p:sp>
        <p:nvSpPr>
          <p:cNvPr id="4" name="Rectangle 1029"/>
          <p:cNvSpPr>
            <a:spLocks noGrp="1" noChangeArrowheads="1"/>
          </p:cNvSpPr>
          <p:nvPr>
            <p:ph type="ftr" sz="quarter" idx="10"/>
          </p:nvPr>
        </p:nvSpPr>
        <p:spPr>
          <a:ln/>
        </p:spPr>
        <p:txBody>
          <a:bodyPr/>
          <a:lstStyle>
            <a:lvl1pPr>
              <a:defRPr/>
            </a:lvl1pPr>
          </a:lstStyle>
          <a:p>
            <a:endParaRPr lang="en-US"/>
          </a:p>
        </p:txBody>
      </p:sp>
      <p:sp>
        <p:nvSpPr>
          <p:cNvPr id="5" name="Rectangle 1030"/>
          <p:cNvSpPr>
            <a:spLocks noGrp="1" noChangeArrowheads="1"/>
          </p:cNvSpPr>
          <p:nvPr>
            <p:ph type="sldNum" sz="quarter" idx="11"/>
          </p:nvPr>
        </p:nvSpPr>
        <p:spPr>
          <a:ln/>
        </p:spPr>
        <p:txBody>
          <a:bodyPr/>
          <a:lstStyle>
            <a:lvl1pPr>
              <a:defRPr/>
            </a:lvl1pPr>
          </a:lstStyle>
          <a:p>
            <a:fld id="{4CAE9295-42F8-0747-9AE1-33958E89C374}" type="slidenum">
              <a:rPr lang="en-US" smtClean="0"/>
              <a:t>‹#›</a:t>
            </a:fld>
            <a:endParaRPr lang="en-US"/>
          </a:p>
        </p:txBody>
      </p:sp>
    </p:spTree>
    <p:extLst>
      <p:ext uri="{BB962C8B-B14F-4D97-AF65-F5344CB8AC3E}">
        <p14:creationId xmlns:p14="http://schemas.microsoft.com/office/powerpoint/2010/main" val="3468775401"/>
      </p:ext>
    </p:extLst>
  </p:cSld>
  <p:clrMapOvr>
    <a:masterClrMapping/>
  </p:clrMapOvr>
  <p:transition/>
</p:sldLayout>
</file>

<file path=ppt/slideLayouts/slideLayout41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74"/>
            <a:ext cx="7772400" cy="1470025"/>
          </a:xfrm>
        </p:spPr>
        <p:txBody>
          <a:bodyPr/>
          <a:lstStyle>
            <a:lvl1pPr>
              <a:defRPr>
                <a:solidFill>
                  <a:srgbClr val="006633"/>
                </a:solidFill>
              </a:defRPr>
            </a:lvl1pPr>
          </a:lstStyle>
          <a:p>
            <a:r>
              <a:rPr lang="tr-TR" altLang="zh-TW"/>
              <a:t>Click to edit Master title style</a:t>
            </a:r>
            <a:endParaRPr lang="en-US" dirty="0"/>
          </a:p>
        </p:txBody>
      </p:sp>
      <p:sp>
        <p:nvSpPr>
          <p:cNvPr id="3" name="Subtitle 2"/>
          <p:cNvSpPr>
            <a:spLocks noGrp="1"/>
          </p:cNvSpPr>
          <p:nvPr>
            <p:ph type="subTitle" idx="1"/>
          </p:nvPr>
        </p:nvSpPr>
        <p:spPr>
          <a:xfrm>
            <a:off x="1371600" y="3733800"/>
            <a:ext cx="6400800" cy="1752600"/>
          </a:xfrm>
        </p:spPr>
        <p:txBody>
          <a:bodyPr/>
          <a:lstStyle>
            <a:lvl1pPr marL="0" indent="0" algn="ctr">
              <a:buNone/>
              <a:defRPr b="0">
                <a:solidFill>
                  <a:schemeClr val="tx1"/>
                </a:solidFill>
              </a:defRPr>
            </a:lvl1pPr>
            <a:lvl2pPr marL="457130" indent="0" algn="ctr">
              <a:buNone/>
              <a:defRPr>
                <a:solidFill>
                  <a:schemeClr val="tx1">
                    <a:tint val="75000"/>
                  </a:schemeClr>
                </a:solidFill>
              </a:defRPr>
            </a:lvl2pPr>
            <a:lvl3pPr marL="914259" indent="0" algn="ctr">
              <a:buNone/>
              <a:defRPr>
                <a:solidFill>
                  <a:schemeClr val="tx1">
                    <a:tint val="75000"/>
                  </a:schemeClr>
                </a:solidFill>
              </a:defRPr>
            </a:lvl3pPr>
            <a:lvl4pPr marL="1371390" indent="0" algn="ctr">
              <a:buNone/>
              <a:defRPr>
                <a:solidFill>
                  <a:schemeClr val="tx1">
                    <a:tint val="75000"/>
                  </a:schemeClr>
                </a:solidFill>
              </a:defRPr>
            </a:lvl4pPr>
            <a:lvl5pPr marL="1828519" indent="0" algn="ctr">
              <a:buNone/>
              <a:defRPr>
                <a:solidFill>
                  <a:schemeClr val="tx1">
                    <a:tint val="75000"/>
                  </a:schemeClr>
                </a:solidFill>
              </a:defRPr>
            </a:lvl5pPr>
            <a:lvl6pPr marL="2285649" indent="0" algn="ctr">
              <a:buNone/>
              <a:defRPr>
                <a:solidFill>
                  <a:schemeClr val="tx1">
                    <a:tint val="75000"/>
                  </a:schemeClr>
                </a:solidFill>
              </a:defRPr>
            </a:lvl6pPr>
            <a:lvl7pPr marL="2742780" indent="0" algn="ctr">
              <a:buNone/>
              <a:defRPr>
                <a:solidFill>
                  <a:schemeClr val="tx1">
                    <a:tint val="75000"/>
                  </a:schemeClr>
                </a:solidFill>
              </a:defRPr>
            </a:lvl7pPr>
            <a:lvl8pPr marL="3199908" indent="0" algn="ctr">
              <a:buNone/>
              <a:defRPr>
                <a:solidFill>
                  <a:schemeClr val="tx1">
                    <a:tint val="75000"/>
                  </a:schemeClr>
                </a:solidFill>
              </a:defRPr>
            </a:lvl8pPr>
            <a:lvl9pPr marL="3657039" indent="0" algn="ctr">
              <a:buNone/>
              <a:defRPr>
                <a:solidFill>
                  <a:schemeClr val="tx1">
                    <a:tint val="75000"/>
                  </a:schemeClr>
                </a:solidFill>
              </a:defRPr>
            </a:lvl9pPr>
          </a:lstStyle>
          <a:p>
            <a:r>
              <a:rPr lang="tr-TR" altLang="zh-TW"/>
              <a:t>Click to edit Master subtitle style</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
        <p:nvSpPr>
          <p:cNvPr id="11" name="Freeform 10"/>
          <p:cNvSpPr>
            <a:spLocks noChangeArrowheads="1"/>
          </p:cNvSpPr>
          <p:nvPr userDrawn="1"/>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rgbClr val="CC9900"/>
            </a:solidFill>
            <a:prstDash val="solid"/>
            <a:miter lim="800000"/>
            <a:headEnd/>
            <a:tailEnd/>
          </a:ln>
        </p:spPr>
        <p:txBody>
          <a:bodyPr lIns="91425" tIns="45713" rIns="91425" bIns="45713"/>
          <a:lstStyle/>
          <a:p>
            <a:pPr defTabSz="914259">
              <a:defRPr/>
            </a:pPr>
            <a:endParaRPr lang="en-US" sz="1800" kern="0">
              <a:solidFill>
                <a:sysClr val="windowText" lastClr="000000"/>
              </a:solidFill>
              <a:latin typeface="Calibri"/>
            </a:endParaRPr>
          </a:p>
        </p:txBody>
      </p:sp>
      <p:sp>
        <p:nvSpPr>
          <p:cNvPr id="12" name="Line 8"/>
          <p:cNvSpPr>
            <a:spLocks noChangeShapeType="1"/>
          </p:cNvSpPr>
          <p:nvPr userDrawn="1"/>
        </p:nvSpPr>
        <p:spPr bwMode="auto">
          <a:xfrm>
            <a:off x="457200" y="3371850"/>
            <a:ext cx="8229600" cy="0"/>
          </a:xfrm>
          <a:prstGeom prst="line">
            <a:avLst/>
          </a:prstGeom>
          <a:noFill/>
          <a:ln w="19050">
            <a:solidFill>
              <a:srgbClr val="CC9900"/>
            </a:solidFill>
            <a:round/>
            <a:headEnd/>
            <a:tailEnd/>
          </a:ln>
          <a:effectLst/>
        </p:spPr>
        <p:txBody>
          <a:bodyPr lIns="91425" tIns="45713" rIns="91425" bIns="45713"/>
          <a:lstStyle/>
          <a:p>
            <a:pPr defTabSz="914259">
              <a:defRPr/>
            </a:pPr>
            <a:endParaRPr lang="en-US" sz="1800" kern="0">
              <a:solidFill>
                <a:sysClr val="windowText" lastClr="000000"/>
              </a:solidFill>
              <a:latin typeface="Calibri"/>
            </a:endParaRPr>
          </a:p>
        </p:txBody>
      </p:sp>
    </p:spTree>
    <p:extLst>
      <p:ext uri="{BB962C8B-B14F-4D97-AF65-F5344CB8AC3E}">
        <p14:creationId xmlns:p14="http://schemas.microsoft.com/office/powerpoint/2010/main" val="1637497966"/>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6633"/>
                </a:solidFill>
              </a:defRPr>
            </a:lvl1pPr>
          </a:lstStyle>
          <a:p>
            <a:r>
              <a:rPr lang="tr-TR" altLang="zh-TW"/>
              <a:t>Click to edit Master title style</a:t>
            </a:r>
            <a:endParaRPr lang="en-US" dirty="0"/>
          </a:p>
        </p:txBody>
      </p:sp>
      <p:sp>
        <p:nvSpPr>
          <p:cNvPr id="3" name="Content Placeholder 2"/>
          <p:cNvSpPr>
            <a:spLocks noGrp="1"/>
          </p:cNvSpPr>
          <p:nvPr>
            <p:ph idx="1"/>
          </p:nvPr>
        </p:nvSpPr>
        <p:spPr>
          <a:xfrm>
            <a:off x="457200" y="1295400"/>
            <a:ext cx="8229600" cy="5029200"/>
          </a:xfrm>
        </p:spPr>
        <p:txBody>
          <a:body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a:xfrm>
            <a:off x="6705601" y="6416752"/>
            <a:ext cx="2133600" cy="365125"/>
          </a:xfrm>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cxnSp>
        <p:nvCxnSpPr>
          <p:cNvPr id="7" name="Straight Connector 6"/>
          <p:cNvCxnSpPr/>
          <p:nvPr userDrawn="1"/>
        </p:nvCxnSpPr>
        <p:spPr>
          <a:xfrm>
            <a:off x="457200" y="1065212"/>
            <a:ext cx="8229600" cy="1588"/>
          </a:xfrm>
          <a:prstGeom prst="line">
            <a:avLst/>
          </a:prstGeom>
          <a:ln w="28575">
            <a:solidFill>
              <a:srgbClr val="CC99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6022139"/>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77"/>
            <a:ext cx="7772400" cy="1362075"/>
          </a:xfrm>
        </p:spPr>
        <p:txBody>
          <a:bodyPr anchor="t"/>
          <a:lstStyle>
            <a:lvl1pPr algn="l">
              <a:defRPr sz="4000" b="1" cap="all"/>
            </a:lvl1pPr>
          </a:lstStyle>
          <a:p>
            <a:r>
              <a:rPr lang="tr-TR" altLang="zh-TW"/>
              <a:t>Click to edit Master title style</a:t>
            </a:r>
            <a:endParaRPr lang="en-US"/>
          </a:p>
        </p:txBody>
      </p:sp>
      <p:sp>
        <p:nvSpPr>
          <p:cNvPr id="3" name="Text Placeholder 2"/>
          <p:cNvSpPr>
            <a:spLocks noGrp="1"/>
          </p:cNvSpPr>
          <p:nvPr>
            <p:ph type="body" idx="1"/>
          </p:nvPr>
        </p:nvSpPr>
        <p:spPr>
          <a:xfrm>
            <a:off x="722313" y="2906722"/>
            <a:ext cx="7772400" cy="1500187"/>
          </a:xfrm>
        </p:spPr>
        <p:txBody>
          <a:bodyPr anchor="b"/>
          <a:lstStyle>
            <a:lvl1pPr marL="0" indent="0">
              <a:buNone/>
              <a:defRPr sz="2000">
                <a:solidFill>
                  <a:schemeClr val="tx1">
                    <a:tint val="75000"/>
                  </a:schemeClr>
                </a:solidFill>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tr-TR" altLang="zh-TW"/>
              <a:t>Click to edit Master text styles</a:t>
            </a:r>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105750641"/>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998734834"/>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ltLang="zh-TW"/>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5" name="Text Placeholder 4"/>
          <p:cNvSpPr>
            <a:spLocks noGrp="1"/>
          </p:cNvSpPr>
          <p:nvPr>
            <p:ph type="body" sz="quarter" idx="3"/>
          </p:nvPr>
        </p:nvSpPr>
        <p:spPr>
          <a:xfrm>
            <a:off x="4645063"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tr-TR" altLang="zh-TW"/>
              <a:t>Click to edit Master text styles</a:t>
            </a:r>
          </a:p>
        </p:txBody>
      </p:sp>
      <p:sp>
        <p:nvSpPr>
          <p:cNvPr id="6" name="Content Placeholder 5"/>
          <p:cNvSpPr>
            <a:spLocks noGrp="1"/>
          </p:cNvSpPr>
          <p:nvPr>
            <p:ph sz="quarter" idx="4"/>
          </p:nvPr>
        </p:nvSpPr>
        <p:spPr>
          <a:xfrm>
            <a:off x="464506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7" name="Date Placeholder 6"/>
          <p:cNvSpPr>
            <a:spLocks noGrp="1"/>
          </p:cNvSpPr>
          <p:nvPr>
            <p:ph type="dt" sz="half" idx="10"/>
          </p:nvPr>
        </p:nvSpPr>
        <p:spPr/>
        <p:txBody>
          <a:bodyPr/>
          <a:lstStyle/>
          <a:p>
            <a:endParaRPr lang="en-US" dirty="0">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656128069"/>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Date Placeholder 2"/>
          <p:cNvSpPr>
            <a:spLocks noGrp="1"/>
          </p:cNvSpPr>
          <p:nvPr>
            <p:ph type="dt" sz="half" idx="10"/>
          </p:nvPr>
        </p:nvSpPr>
        <p:spPr/>
        <p:txBody>
          <a:bodyPr/>
          <a:lstStyle/>
          <a:p>
            <a:endParaRPr lang="en-US" dirty="0">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17158757"/>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2707887088"/>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tr-TR" altLang="zh-TW"/>
              <a:t>Click to edit Master title style</a:t>
            </a:r>
            <a:endParaRPr lang="en-US"/>
          </a:p>
        </p:txBody>
      </p:sp>
      <p:sp>
        <p:nvSpPr>
          <p:cNvPr id="3" name="Content Placeholder 2"/>
          <p:cNvSpPr>
            <a:spLocks noGrp="1"/>
          </p:cNvSpPr>
          <p:nvPr>
            <p:ph idx="1"/>
          </p:nvPr>
        </p:nvSpPr>
        <p:spPr>
          <a:xfrm>
            <a:off x="3575050" y="273127"/>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262975933"/>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altLang="zh-TW"/>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30" indent="0">
              <a:buNone/>
              <a:defRPr sz="2800"/>
            </a:lvl2pPr>
            <a:lvl3pPr marL="914259" indent="0">
              <a:buNone/>
              <a:defRPr sz="2400"/>
            </a:lvl3pPr>
            <a:lvl4pPr marL="1371390" indent="0">
              <a:buNone/>
              <a:defRPr sz="2000"/>
            </a:lvl4pPr>
            <a:lvl5pPr marL="1828519" indent="0">
              <a:buNone/>
              <a:defRPr sz="2000"/>
            </a:lvl5pPr>
            <a:lvl6pPr marL="2285649" indent="0">
              <a:buNone/>
              <a:defRPr sz="2000"/>
            </a:lvl6pPr>
            <a:lvl7pPr marL="2742780" indent="0">
              <a:buNone/>
              <a:defRPr sz="2000"/>
            </a:lvl7pPr>
            <a:lvl8pPr marL="3199908" indent="0">
              <a:buNone/>
              <a:defRPr sz="2000"/>
            </a:lvl8pPr>
            <a:lvl9pPr marL="3657039" indent="0">
              <a:buNone/>
              <a:defRPr sz="2000"/>
            </a:lvl9pPr>
          </a:lstStyle>
          <a:p>
            <a:r>
              <a:rPr lang="tr-TR" altLang="zh-TW"/>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tr-TR" altLang="zh-TW"/>
              <a:t>Click to edit Master text styles</a:t>
            </a:r>
          </a:p>
        </p:txBody>
      </p:sp>
      <p:sp>
        <p:nvSpPr>
          <p:cNvPr id="5" name="Date Placeholder 4"/>
          <p:cNvSpPr>
            <a:spLocks noGrp="1"/>
          </p:cNvSpPr>
          <p:nvPr>
            <p:ph type="dt" sz="half" idx="10"/>
          </p:nvPr>
        </p:nvSpPr>
        <p:spPr/>
        <p:txBody>
          <a:bodyPr/>
          <a:lstStyle/>
          <a:p>
            <a:endParaRPr lang="en-US" dirty="0">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2536298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42799048"/>
      </p:ext>
    </p:extLst>
  </p:cSld>
  <p:clrMapOvr>
    <a:masterClrMapping/>
  </p:clrMapOvr>
  <p:transition/>
</p:sldLayout>
</file>

<file path=ppt/slideLayouts/slideLayout42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ltLang="zh-TW"/>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300831019"/>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15"/>
            <a:ext cx="2057400" cy="5851525"/>
          </a:xfrm>
        </p:spPr>
        <p:txBody>
          <a:bodyPr vert="eaVert"/>
          <a:lstStyle/>
          <a:p>
            <a:r>
              <a:rPr lang="tr-TR" altLang="zh-TW"/>
              <a:t>Click to edit Master title style</a:t>
            </a:r>
            <a:endParaRPr lang="en-US"/>
          </a:p>
        </p:txBody>
      </p:sp>
      <p:sp>
        <p:nvSpPr>
          <p:cNvPr id="3" name="Vertical Text Placeholder 2"/>
          <p:cNvSpPr>
            <a:spLocks noGrp="1"/>
          </p:cNvSpPr>
          <p:nvPr>
            <p:ph type="body" orient="vert" idx="1"/>
          </p:nvPr>
        </p:nvSpPr>
        <p:spPr>
          <a:xfrm>
            <a:off x="457200" y="274715"/>
            <a:ext cx="6019800" cy="5851525"/>
          </a:xfrm>
        </p:spPr>
        <p:txBody>
          <a:bodyPr vert="eaVert"/>
          <a:lstStyle/>
          <a:p>
            <a:pPr lvl="0"/>
            <a:r>
              <a:rPr lang="tr-TR" altLang="zh-TW"/>
              <a:t>Click to edit Master text styles</a:t>
            </a:r>
          </a:p>
          <a:p>
            <a:pPr lvl="1"/>
            <a:r>
              <a:rPr lang="tr-TR" altLang="zh-TW"/>
              <a:t>Second level</a:t>
            </a:r>
          </a:p>
          <a:p>
            <a:pPr lvl="2"/>
            <a:r>
              <a:rPr lang="tr-TR" altLang="zh-TW"/>
              <a:t>Third level</a:t>
            </a:r>
          </a:p>
          <a:p>
            <a:pPr lvl="3"/>
            <a:r>
              <a:rPr lang="tr-TR" altLang="zh-TW"/>
              <a:t>Fourth level</a:t>
            </a:r>
          </a:p>
          <a:p>
            <a:pPr lvl="4"/>
            <a:r>
              <a:rPr lang="tr-TR" altLang="zh-TW"/>
              <a:t>Fifth level</a:t>
            </a:r>
            <a:endParaRPr lang="en-US"/>
          </a:p>
        </p:txBody>
      </p:sp>
      <p:sp>
        <p:nvSpPr>
          <p:cNvPr id="4" name="Date Placeholder 3"/>
          <p:cNvSpPr>
            <a:spLocks noGrp="1"/>
          </p:cNvSpPr>
          <p:nvPr>
            <p:ph type="dt" sz="half" idx="10"/>
          </p:nvPr>
        </p:nvSpPr>
        <p:spPr/>
        <p:txBody>
          <a:bodyPr/>
          <a:lstStyle/>
          <a:p>
            <a:endParaRPr lang="en-US" dirty="0">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58161B50-6D0B-48B4-A1D4-BAD8C599CC84}"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4881386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89927032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688098509"/>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821487723"/>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1378" name="Rectangle 2"/>
          <p:cNvSpPr>
            <a:spLocks noGrp="1" noChangeArrowheads="1"/>
          </p:cNvSpPr>
          <p:nvPr>
            <p:ph type="ctrTitle"/>
          </p:nvPr>
        </p:nvSpPr>
        <p:spPr>
          <a:xfrm>
            <a:off x="685800" y="1524000"/>
            <a:ext cx="7924800" cy="1752600"/>
          </a:xfrm>
        </p:spPr>
        <p:txBody>
          <a:bodyPr/>
          <a:lstStyle>
            <a:lvl1pPr algn="ctr">
              <a:defRPr sz="4800"/>
            </a:lvl1pPr>
          </a:lstStyle>
          <a:p>
            <a:r>
              <a:rPr lang="en-US" altLang="en-US" dirty="0"/>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prstClr val="black"/>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prstClr val="black"/>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285159992"/>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669925" indent="-325438">
              <a:buFont typeface="Wingdings"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prstClr val="black"/>
                </a:solidFill>
              </a:rPr>
              <a:pPr/>
              <a:t>‹#›</a:t>
            </a:fld>
            <a:endParaRPr lang="en-US" altLang="en-US">
              <a:solidFill>
                <a:prstClr val="black"/>
              </a:solidFill>
            </a:endParaRPr>
          </a:p>
        </p:txBody>
      </p:sp>
      <p:cxnSp>
        <p:nvCxnSpPr>
          <p:cNvPr id="6" name="Straight Connector 5"/>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6788421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49027537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prstClr val="black"/>
                </a:solidFill>
              </a:rPr>
              <a:pPr/>
              <a:t>‹#›</a:t>
            </a:fld>
            <a:endParaRPr lang="en-US" altLang="en-US">
              <a:solidFill>
                <a:prstClr val="black"/>
              </a:solidFill>
            </a:endParaRPr>
          </a:p>
        </p:txBody>
      </p:sp>
      <p:cxnSp>
        <p:nvCxnSpPr>
          <p:cNvPr id="7" name="Straight Connector 6"/>
          <p:cNvCxnSpPr/>
          <p:nvPr userDrawn="1"/>
        </p:nvCxnSpPr>
        <p:spPr>
          <a:xfrm>
            <a:off x="228600" y="908720"/>
            <a:ext cx="8610600" cy="0"/>
          </a:xfrm>
          <a:prstGeom prst="line">
            <a:avLst/>
          </a:prstGeom>
          <a:ln w="19050"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899415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pPr/>
              <a:t>‹#›</a:t>
            </a:fld>
            <a:endParaRPr lang="en-US"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51396951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2429205284"/>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670808844"/>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41247537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3138178713"/>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4178834339"/>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prstClr val="black"/>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prstClr val="black"/>
                </a:solidFill>
              </a:rPr>
              <a:pPr/>
              <a:t>‹#›</a:t>
            </a:fld>
            <a:endParaRPr lang="en-US" altLang="en-US">
              <a:solidFill>
                <a:prstClr val="black"/>
              </a:solidFill>
            </a:endParaRPr>
          </a:p>
        </p:txBody>
      </p:sp>
    </p:spTree>
    <p:extLst>
      <p:ext uri="{BB962C8B-B14F-4D97-AF65-F5344CB8AC3E}">
        <p14:creationId xmlns:p14="http://schemas.microsoft.com/office/powerpoint/2010/main" val="1006403914"/>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black&amp;w.png"/>
          <p:cNvPicPr>
            <a:picLocks noChangeAspect="1"/>
          </p:cNvPicPr>
          <p:nvPr userDrawn="1"/>
        </p:nvPicPr>
        <p:blipFill>
          <a:blip r:embed="rId2">
            <a:extLst>
              <a:ext uri="{28A0092B-C50C-407E-A947-70E740481C1C}">
                <a14:useLocalDpi xmlns:a14="http://schemas.microsoft.com/office/drawing/2010/main"/>
              </a:ext>
            </a:extLst>
          </a:blip>
          <a:srcRect t="-30672"/>
          <a:stretch>
            <a:fillRect/>
          </a:stretch>
        </p:blipFill>
        <p:spPr>
          <a:xfrm>
            <a:off x="-1" y="0"/>
            <a:ext cx="9144001" cy="6858000"/>
          </a:xfrm>
          <a:prstGeom prst="rect">
            <a:avLst/>
          </a:prstGeom>
          <a:solidFill>
            <a:schemeClr val="bg1"/>
          </a:solidFill>
        </p:spPr>
      </p:pic>
      <p:sp>
        <p:nvSpPr>
          <p:cNvPr id="2" name="Title 1"/>
          <p:cNvSpPr>
            <a:spLocks noGrp="1"/>
          </p:cNvSpPr>
          <p:nvPr>
            <p:ph type="ctrTitle"/>
          </p:nvPr>
        </p:nvSpPr>
        <p:spPr>
          <a:xfrm>
            <a:off x="386494" y="469200"/>
            <a:ext cx="7772400" cy="1308232"/>
          </a:xfrm>
          <a:prstGeom prst="rect">
            <a:avLst/>
          </a:prstGeom>
        </p:spPr>
        <p:txBody>
          <a:bodyPr anchor="t"/>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386494" y="1941516"/>
            <a:ext cx="5009103" cy="1752600"/>
          </a:xfrm>
          <a:prstGeom prst="rect">
            <a:avLst/>
          </a:prstGeom>
        </p:spPr>
        <p:txBody>
          <a:bodyPr/>
          <a:lstStyle>
            <a:lvl1pPr marL="0" indent="0" algn="l">
              <a:buNone/>
              <a:defRPr sz="2800">
                <a:solidFill>
                  <a:schemeClr val="accent1"/>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Rectangle 7"/>
          <p:cNvSpPr/>
          <p:nvPr userDrawn="1"/>
        </p:nvSpPr>
        <p:spPr>
          <a:xfrm>
            <a:off x="-1" y="5967630"/>
            <a:ext cx="9144001" cy="890370"/>
          </a:xfrm>
          <a:prstGeom prst="rect">
            <a:avLst/>
          </a:prstGeom>
          <a:solidFill>
            <a:srgbClr val="FFFFFF">
              <a:alpha val="69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pic>
        <p:nvPicPr>
          <p:cNvPr id="9" name="Picture 8" descr="ecelogorb.psd"/>
          <p:cNvPicPr>
            <a:picLocks noChangeAspect="1"/>
          </p:cNvPicPr>
          <p:nvPr userDrawn="1"/>
        </p:nvPicPr>
        <p:blipFill>
          <a:blip r:embed="rId3">
            <a:lum bright="-8000"/>
          </a:blip>
          <a:stretch>
            <a:fillRect/>
          </a:stretch>
        </p:blipFill>
        <p:spPr>
          <a:xfrm>
            <a:off x="252528" y="6080245"/>
            <a:ext cx="3275179" cy="655036"/>
          </a:xfrm>
          <a:prstGeom prst="rect">
            <a:avLst/>
          </a:prstGeom>
          <a:effectLst/>
        </p:spPr>
      </p:pic>
      <p:pic>
        <p:nvPicPr>
          <p:cNvPr id="10" name="Picture 9" descr="CMU_logo_horiz_black.eps"/>
          <p:cNvPicPr>
            <a:picLocks noChangeAspect="1"/>
          </p:cNvPicPr>
          <p:nvPr userDrawn="1"/>
        </p:nvPicPr>
        <p:blipFill>
          <a:blip r:embed="rId4"/>
          <a:stretch>
            <a:fillRect/>
          </a:stretch>
        </p:blipFill>
        <p:spPr>
          <a:xfrm>
            <a:off x="5108519" y="6259200"/>
            <a:ext cx="3895838" cy="354413"/>
          </a:xfrm>
          <a:prstGeom prst="rect">
            <a:avLst/>
          </a:prstGeom>
          <a:effectLst/>
        </p:spPr>
      </p:pic>
    </p:spTree>
    <p:extLst>
      <p:ext uri="{BB962C8B-B14F-4D97-AF65-F5344CB8AC3E}">
        <p14:creationId xmlns:p14="http://schemas.microsoft.com/office/powerpoint/2010/main" val="14128590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4327"/>
          </a:xfrm>
          <a:prstGeom prst="rect">
            <a:avLst/>
          </a:prstGeom>
        </p:spPr>
        <p:txBody>
          <a:bodyPr/>
          <a:lstStyle>
            <a:lvl1pPr>
              <a:defRPr>
                <a:latin typeface="Arial"/>
              </a:defRPr>
            </a:lvl1pPr>
          </a:lstStyle>
          <a:p>
            <a:r>
              <a:rPr lang="en-US" dirty="0"/>
              <a:t>Click to edit Master title style</a:t>
            </a:r>
          </a:p>
        </p:txBody>
      </p:sp>
      <p:sp>
        <p:nvSpPr>
          <p:cNvPr id="3" name="Content Placeholder 2"/>
          <p:cNvSpPr>
            <a:spLocks noGrp="1"/>
          </p:cNvSpPr>
          <p:nvPr>
            <p:ph idx="1"/>
          </p:nvPr>
        </p:nvSpPr>
        <p:spPr>
          <a:xfrm>
            <a:off x="457200" y="1079500"/>
            <a:ext cx="8229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49994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800">
                <a:solidFill>
                  <a:schemeClr val="accent2"/>
                </a:solidFill>
                <a:latin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647485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pPr/>
              <a:t>‹#›</a:t>
            </a:fld>
            <a:endParaRPr lang="en-US"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p:cNvSpPr>
            <a:spLocks noGrp="1"/>
          </p:cNvSpPr>
          <p:nvPr>
            <p:ph idx="13"/>
          </p:nvPr>
        </p:nvSpPr>
        <p:spPr>
          <a:xfrm>
            <a:off x="457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457200" y="274638"/>
            <a:ext cx="8229600" cy="532719"/>
          </a:xfrm>
          <a:prstGeom prst="rect">
            <a:avLst/>
          </a:prstGeom>
        </p:spPr>
        <p:txBody>
          <a:bodyPr/>
          <a:lstStyle>
            <a:lvl1pPr>
              <a:defRPr>
                <a:latin typeface="Arial"/>
              </a:defRPr>
            </a:lvl1pPr>
          </a:lstStyle>
          <a:p>
            <a:r>
              <a:rPr lang="en-US" dirty="0"/>
              <a:t>Click to edit Master title style</a:t>
            </a:r>
          </a:p>
        </p:txBody>
      </p:sp>
      <p:sp>
        <p:nvSpPr>
          <p:cNvPr id="10" name="Content Placeholder 2"/>
          <p:cNvSpPr>
            <a:spLocks noGrp="1"/>
          </p:cNvSpPr>
          <p:nvPr>
            <p:ph idx="14"/>
          </p:nvPr>
        </p:nvSpPr>
        <p:spPr>
          <a:xfrm>
            <a:off x="4648200" y="1079500"/>
            <a:ext cx="4038600" cy="5046663"/>
          </a:xfrm>
          <a:prstGeom prst="rect">
            <a:avLst/>
          </a:prstGeom>
        </p:spPr>
        <p:txBody>
          <a:bodyPr/>
          <a:lstStyle>
            <a:lvl1pPr>
              <a:buFont typeface="Wingdings" charset="2"/>
              <a:buChar char="§"/>
              <a:defRPr sz="2800">
                <a:solidFill>
                  <a:schemeClr val="accent1"/>
                </a:solidFill>
                <a:latin typeface="Arial"/>
              </a:defRPr>
            </a:lvl1pPr>
            <a:lvl2pPr>
              <a:buFont typeface="Wingdings" charset="2"/>
              <a:buChar char="§"/>
              <a:defRPr sz="2400">
                <a:solidFill>
                  <a:schemeClr val="accent2"/>
                </a:solidFill>
                <a:latin typeface="Arial"/>
              </a:defRPr>
            </a:lvl2pPr>
            <a:lvl3pPr>
              <a:buFont typeface="Wingdings" charset="2"/>
              <a:buChar char="§"/>
              <a:defRPr sz="2000">
                <a:solidFill>
                  <a:schemeClr val="accent5"/>
                </a:solidFill>
                <a:latin typeface="Arial"/>
              </a:defRPr>
            </a:lvl3pPr>
            <a:lvl4pPr>
              <a:buFont typeface="Wingdings" charset="2"/>
              <a:buChar char="§"/>
              <a:defRPr sz="1800">
                <a:latin typeface="Arial"/>
              </a:defRPr>
            </a:lvl4pPr>
            <a:lvl5pPr>
              <a:buFont typeface="Wingdings" charset="2"/>
              <a:buChar char="§"/>
              <a:defRPr sz="1600">
                <a:solidFill>
                  <a:schemeClr val="accent1"/>
                </a:solidFill>
                <a:latin typeface="Ari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05421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
        <p:nvSpPr>
          <p:cNvPr id="3" name="Text Placeholder 2"/>
          <p:cNvSpPr>
            <a:spLocks noGrp="1"/>
          </p:cNvSpPr>
          <p:nvPr>
            <p:ph type="body" idx="1"/>
          </p:nvPr>
        </p:nvSpPr>
        <p:spPr>
          <a:xfrm>
            <a:off x="457200" y="1170214"/>
            <a:ext cx="4040188"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5" name="Text Placeholder 4"/>
          <p:cNvSpPr>
            <a:spLocks noGrp="1"/>
          </p:cNvSpPr>
          <p:nvPr>
            <p:ph type="body" sz="quarter" idx="3"/>
          </p:nvPr>
        </p:nvSpPr>
        <p:spPr>
          <a:xfrm>
            <a:off x="4645025" y="1170214"/>
            <a:ext cx="4041775" cy="1004661"/>
          </a:xfrm>
          <a:prstGeom prst="rect">
            <a:avLst/>
          </a:prstGeom>
        </p:spPr>
        <p:txBody>
          <a:bodyPr anchor="t"/>
          <a:lstStyle>
            <a:lvl1pPr marL="0" indent="0">
              <a:buNone/>
              <a:defRPr sz="2400" b="0">
                <a:solidFill>
                  <a:srgbClr val="606060"/>
                </a:solidFill>
                <a:latin typeface="Aria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Picture Placeholder 10"/>
          <p:cNvSpPr>
            <a:spLocks noGrp="1"/>
          </p:cNvSpPr>
          <p:nvPr>
            <p:ph type="pic" sz="quarter" idx="13"/>
          </p:nvPr>
        </p:nvSpPr>
        <p:spPr>
          <a:xfrm>
            <a:off x="457200"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
        <p:nvSpPr>
          <p:cNvPr id="12" name="Picture Placeholder 10"/>
          <p:cNvSpPr>
            <a:spLocks noGrp="1"/>
          </p:cNvSpPr>
          <p:nvPr>
            <p:ph type="pic" sz="quarter" idx="14"/>
          </p:nvPr>
        </p:nvSpPr>
        <p:spPr>
          <a:xfrm>
            <a:off x="4649788" y="2174875"/>
            <a:ext cx="4040188" cy="3903663"/>
          </a:xfrm>
          <a:prstGeom prst="rect">
            <a:avLst/>
          </a:prstGeom>
        </p:spPr>
        <p:txBody>
          <a:bodyPr vert="horz"/>
          <a:lstStyle>
            <a:lvl1pPr>
              <a:buFont typeface="Wingdings" charset="2"/>
              <a:buChar char="§"/>
              <a:defRPr>
                <a:solidFill>
                  <a:srgbClr val="606060"/>
                </a:solidFill>
                <a:latin typeface="Arial"/>
              </a:defRPr>
            </a:lvl1pPr>
          </a:lstStyle>
          <a:p>
            <a:endParaRPr lang="en-US" dirty="0"/>
          </a:p>
        </p:txBody>
      </p:sp>
    </p:spTree>
    <p:extLst>
      <p:ext uri="{BB962C8B-B14F-4D97-AF65-F5344CB8AC3E}">
        <p14:creationId xmlns:p14="http://schemas.microsoft.com/office/powerpoint/2010/main" val="128438292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23648"/>
          </a:xfrm>
          <a:prstGeom prst="rect">
            <a:avLst/>
          </a:prstGeo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756813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2565879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userDrawn="1"/>
        </p:nvSpPr>
        <p:spPr>
          <a:xfrm>
            <a:off x="4254500" y="117929"/>
            <a:ext cx="4889500" cy="952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atin typeface="Arial"/>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atin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atin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7007290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
        <p:nvSpPr>
          <p:cNvPr id="6" name="Text Placeholder 2"/>
          <p:cNvSpPr>
            <a:spLocks noGrp="1"/>
          </p:cNvSpPr>
          <p:nvPr>
            <p:ph idx="1" hasCustomPrompt="1"/>
          </p:nvPr>
        </p:nvSpPr>
        <p:spPr>
          <a:xfrm>
            <a:off x="457200" y="1161143"/>
            <a:ext cx="8229600" cy="4525963"/>
          </a:xfrm>
          <a:prstGeom prst="rect">
            <a:avLst/>
          </a:prstGeom>
        </p:spPr>
        <p:txBody>
          <a:bodyPr vert="horz" lIns="91440" tIns="45720" rIns="91440" bIns="45720" rtlCol="0">
            <a:normAutofit/>
          </a:bodyPr>
          <a:lstStyle>
            <a:lvl1pPr marL="342900" marR="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latin typeface="Arial"/>
              </a:defRPr>
            </a:lvl1pPr>
            <a:lvl2pPr>
              <a:defRPr>
                <a:latin typeface="Arial"/>
              </a:defRPr>
            </a:lvl2pPr>
            <a:lvl3pPr>
              <a:defRPr>
                <a:latin typeface="Arial"/>
              </a:defRPr>
            </a:lvl3pPr>
          </a:lstStyle>
          <a:p>
            <a:pPr marL="342900" marR="0" lvl="0" indent="-342900" algn="l" defTabSz="457200" rtl="0" eaLnBrk="1" fontAlgn="auto" latinLnBrk="0" hangingPunct="1">
              <a:lnSpc>
                <a:spcPct val="100000"/>
              </a:lnSpc>
              <a:spcBef>
                <a:spcPct val="20000"/>
              </a:spcBef>
              <a:spcAft>
                <a:spcPts val="0"/>
              </a:spcAft>
              <a:buClr>
                <a:srgbClr val="585858"/>
              </a:buClr>
              <a:buSzTx/>
              <a:buFont typeface="Wingdings" charset="2"/>
              <a:buChar char="§"/>
              <a:tabLst/>
              <a:defRPr/>
            </a:pPr>
            <a:r>
              <a:rPr kumimoji="0" lang="en-US" sz="2800" b="0" i="0" u="none" strike="noStrike" kern="1200" cap="none" spc="0" normalizeH="0" baseline="0" noProof="0" dirty="0">
                <a:ln>
                  <a:noFill/>
                </a:ln>
                <a:solidFill>
                  <a:srgbClr val="585858"/>
                </a:solidFill>
                <a:effectLst/>
                <a:uLnTx/>
                <a:uFillTx/>
                <a:latin typeface="Arial"/>
                <a:ea typeface="+mn-ea"/>
                <a:cs typeface="+mn-cs"/>
              </a:rPr>
              <a:t>Click to edit Master text styles</a:t>
            </a:r>
          </a:p>
          <a:p>
            <a:pPr marL="742950" marR="0" lvl="1" indent="-28575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400" b="0" i="0" u="none" strike="noStrike" kern="1200" cap="none" spc="0" normalizeH="0" baseline="0" noProof="0" dirty="0">
                <a:ln>
                  <a:noFill/>
                </a:ln>
                <a:solidFill>
                  <a:srgbClr val="A1A1A1"/>
                </a:solidFill>
                <a:effectLst/>
                <a:uLnTx/>
                <a:uFillTx/>
                <a:latin typeface="Arial"/>
                <a:ea typeface="+mn-ea"/>
                <a:cs typeface="+mn-cs"/>
              </a:rPr>
              <a:t>Second level</a:t>
            </a:r>
          </a:p>
          <a:p>
            <a:pPr marL="1143000" marR="0" lvl="2" indent="-228600" algn="l" defTabSz="457200" rtl="0" eaLnBrk="1" fontAlgn="auto" latinLnBrk="0" hangingPunct="1">
              <a:lnSpc>
                <a:spcPct val="100000"/>
              </a:lnSpc>
              <a:spcBef>
                <a:spcPct val="20000"/>
              </a:spcBef>
              <a:spcAft>
                <a:spcPts val="0"/>
              </a:spcAft>
              <a:buClrTx/>
              <a:buSzTx/>
              <a:buFont typeface="Wingdings" charset="2"/>
              <a:buChar char="§"/>
              <a:tabLst/>
              <a:defRPr/>
            </a:pPr>
            <a:r>
              <a:rPr kumimoji="0" lang="en-US" sz="2000" b="0" i="0" u="none" strike="noStrike" kern="1200" cap="none" spc="0" normalizeH="0" baseline="0" noProof="0" dirty="0">
                <a:ln>
                  <a:noFill/>
                </a:ln>
                <a:solidFill>
                  <a:srgbClr val="000000"/>
                </a:solidFill>
                <a:effectLst/>
                <a:uLnTx/>
                <a:uFillTx/>
                <a:latin typeface="Arial"/>
                <a:ea typeface="+mn-ea"/>
                <a:cs typeface="+mn-cs"/>
              </a:rPr>
              <a:t>Third level</a:t>
            </a:r>
          </a:p>
        </p:txBody>
      </p:sp>
    </p:spTree>
    <p:extLst>
      <p:ext uri="{BB962C8B-B14F-4D97-AF65-F5344CB8AC3E}">
        <p14:creationId xmlns:p14="http://schemas.microsoft.com/office/powerpoint/2010/main" val="63487551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197429"/>
            <a:ext cx="8229600" cy="4441371"/>
          </a:xfrm>
          <a:prstGeom prst="rect">
            <a:avLst/>
          </a:prstGeom>
        </p:spPr>
        <p:txBody>
          <a:bodyPr>
            <a:normAutofit/>
          </a:bodyPr>
          <a:lstStyle>
            <a:lvl1pPr marL="0" indent="0" algn="l">
              <a:buNone/>
              <a:defRPr sz="2400">
                <a:solidFill>
                  <a:schemeClr val="accent2"/>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33433451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792288" y="1137557"/>
            <a:ext cx="5486400" cy="4114800"/>
          </a:xfrm>
          <a:prstGeom prst="rect">
            <a:avLst/>
          </a:prstGeom>
        </p:spPr>
        <p:txBody>
          <a:bodyPr/>
          <a:lstStyle>
            <a:lvl1pPr marL="0" indent="0">
              <a:buNone/>
              <a:defRPr sz="3200">
                <a:latin typeface="Arial"/>
                <a:cs typeface="Aria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252357"/>
            <a:ext cx="5486400" cy="804862"/>
          </a:xfrm>
          <a:prstGeom prst="rect">
            <a:avLst/>
          </a:prstGeom>
        </p:spPr>
        <p:txBody>
          <a:bodyPr/>
          <a:lstStyle>
            <a:lvl1pPr marL="0" indent="0">
              <a:buNone/>
              <a:defRPr sz="1400">
                <a:latin typeface="Arial"/>
                <a:cs typeface="Aria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1"/>
          <p:cNvSpPr>
            <a:spLocks noGrp="1"/>
          </p:cNvSpPr>
          <p:nvPr>
            <p:ph type="title"/>
          </p:nvPr>
        </p:nvSpPr>
        <p:spPr>
          <a:xfrm>
            <a:off x="457200" y="274638"/>
            <a:ext cx="8229600" cy="532719"/>
          </a:xfrm>
        </p:spPr>
        <p:txBody>
          <a:bodyPr/>
          <a:lstStyle>
            <a:lvl1pPr>
              <a:defRPr>
                <a:latin typeface="Arial"/>
              </a:defRPr>
            </a:lvl1pPr>
          </a:lstStyle>
          <a:p>
            <a:r>
              <a:rPr lang="en-US" dirty="0"/>
              <a:t>Click to edit Master title style</a:t>
            </a:r>
          </a:p>
        </p:txBody>
      </p:sp>
    </p:spTree>
    <p:extLst>
      <p:ext uri="{BB962C8B-B14F-4D97-AF65-F5344CB8AC3E}">
        <p14:creationId xmlns:p14="http://schemas.microsoft.com/office/powerpoint/2010/main" val="17330820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a:defRPr>
            </a:lvl1pPr>
          </a:lstStyle>
          <a:p>
            <a:r>
              <a:rPr lang="en-US" dirty="0"/>
              <a:t>Click to edit Master title style</a:t>
            </a:r>
          </a:p>
        </p:txBody>
      </p:sp>
      <p:sp>
        <p:nvSpPr>
          <p:cNvPr id="7" name="Picture Placeholder 2"/>
          <p:cNvSpPr>
            <a:spLocks noGrp="1"/>
          </p:cNvSpPr>
          <p:nvPr>
            <p:ph type="pic" idx="1"/>
          </p:nvPr>
        </p:nvSpPr>
        <p:spPr>
          <a:xfrm>
            <a:off x="3316288" y="1070426"/>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8" name="Text Placeholder 3"/>
          <p:cNvSpPr>
            <a:spLocks noGrp="1"/>
          </p:cNvSpPr>
          <p:nvPr>
            <p:ph type="body" sz="half" idx="2"/>
          </p:nvPr>
        </p:nvSpPr>
        <p:spPr>
          <a:xfrm>
            <a:off x="3316288" y="5185226"/>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3"/>
          <p:cNvSpPr>
            <a:spLocks noGrp="1"/>
          </p:cNvSpPr>
          <p:nvPr>
            <p:ph type="body" sz="half" idx="10"/>
          </p:nvPr>
        </p:nvSpPr>
        <p:spPr>
          <a:xfrm>
            <a:off x="457201" y="1070426"/>
            <a:ext cx="2859088" cy="49196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0864088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7" name="Rectangle 6"/>
          <p:cNvSpPr/>
          <p:nvPr userDrawn="1"/>
        </p:nvSpPr>
        <p:spPr>
          <a:xfrm>
            <a:off x="3184071" y="145143"/>
            <a:ext cx="5959929" cy="7710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FFFFFF"/>
              </a:solidFill>
              <a:latin typeface="Arial"/>
            </a:endParaRPr>
          </a:p>
        </p:txBody>
      </p:sp>
    </p:spTree>
    <p:extLst>
      <p:ext uri="{BB962C8B-B14F-4D97-AF65-F5344CB8AC3E}">
        <p14:creationId xmlns:p14="http://schemas.microsoft.com/office/powerpoint/2010/main" val="355835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pPr/>
              <a:t>‹#›</a:t>
            </a:fld>
            <a:endParaRPr lang="en-US" alt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528330788"/>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08626753"/>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79207392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76813583"/>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92685609"/>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15252787"/>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01690549"/>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00113194"/>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010437132"/>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259447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pPr/>
              <a:t>‹#›</a:t>
            </a:fld>
            <a:endParaRPr lang="en-US" alt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607013786"/>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a:lstStyle/>
          <a:p>
            <a:pPr>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0"/>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0"/>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defRPr sz="1200">
                <a:latin typeface="Garamond" pitchFamily="18" charset="0"/>
              </a:defRPr>
            </a:lvl1pPr>
          </a:lstStyle>
          <a:p>
            <a:endParaRPr lang="en-US" altLang="en-US">
              <a:solidFill>
                <a:srgbClr val="000000"/>
              </a:solidFill>
            </a:endParaRPr>
          </a:p>
        </p:txBody>
      </p:sp>
      <p:sp>
        <p:nvSpPr>
          <p:cNvPr id="8" name="Rectangle 5"/>
          <p:cNvSpPr>
            <a:spLocks noGrp="1" noChangeArrowheads="1"/>
          </p:cNvSpPr>
          <p:nvPr>
            <p:ph type="ftr" sz="quarter" idx="11"/>
          </p:nvPr>
        </p:nvSpPr>
        <p:spPr>
          <a:xfrm>
            <a:off x="3124200"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1700649"/>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690191"/>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45754154"/>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47945867"/>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17637371"/>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687740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0902921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538838355"/>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4525669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p>
        </p:txBody>
      </p:sp>
      <p:sp>
        <p:nvSpPr>
          <p:cNvPr id="6" name="Rectangle 1030"/>
          <p:cNvSpPr>
            <a:spLocks noGrp="1" noChangeArrowheads="1"/>
          </p:cNvSpPr>
          <p:nvPr>
            <p:ph type="sldNum" sz="quarter" idx="11"/>
          </p:nvPr>
        </p:nvSpPr>
        <p:spPr>
          <a:ln/>
        </p:spPr>
        <p:txBody>
          <a:bodyPr/>
          <a:lstStyle>
            <a:lvl1pPr>
              <a:defRPr/>
            </a:lvl1pPr>
          </a:lstStyle>
          <a:p>
            <a:fld id="{9E97B092-8552-4BA4-B0E1-CE51B98A2A2D}" type="slidenum">
              <a:rPr lang="en-US" altLang="en-US"/>
              <a:pPr/>
              <a:t>‹#›</a:t>
            </a:fld>
            <a:endParaRPr lang="en-US" alt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F44DDA66-0DFC-412A-A4B0-EFE91F091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98130625"/>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15265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28600" y="152400"/>
            <a:ext cx="630555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4D1F9A79-97CD-456A-8962-B51E5744B9C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11494368"/>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Freeform 3"/>
          <p:cNvSpPr>
            <a:spLocks noChangeArrowheads="1"/>
          </p:cNvSpPr>
          <p:nvPr/>
        </p:nvSpPr>
        <p:spPr bwMode="auto">
          <a:xfrm>
            <a:off x="457200" y="1123950"/>
            <a:ext cx="8229600" cy="914400"/>
          </a:xfrm>
          <a:custGeom>
            <a:avLst/>
            <a:gdLst/>
            <a:ahLst/>
            <a:cxnLst>
              <a:cxn ang="0">
                <a:pos x="0" y="1000"/>
              </a:cxn>
              <a:cxn ang="0">
                <a:pos x="0" y="0"/>
              </a:cxn>
              <a:cxn ang="0">
                <a:pos x="1000" y="0"/>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lIns="91425" tIns="45713" rIns="91425" bIns="45713"/>
          <a:lstStyle/>
          <a:p>
            <a:pPr defTabSz="914259"/>
            <a:endParaRPr lang="en-US">
              <a:solidFill>
                <a:srgbClr val="000000"/>
              </a:solidFill>
              <a:latin typeface="Tahoma"/>
            </a:endParaRPr>
          </a:p>
        </p:txBody>
      </p:sp>
      <p:sp>
        <p:nvSpPr>
          <p:cNvPr id="5" name="Line 8"/>
          <p:cNvSpPr>
            <a:spLocks noChangeShapeType="1"/>
          </p:cNvSpPr>
          <p:nvPr/>
        </p:nvSpPr>
        <p:spPr bwMode="auto">
          <a:xfrm>
            <a:off x="457200" y="3371850"/>
            <a:ext cx="8229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6" name="Line 10"/>
          <p:cNvSpPr>
            <a:spLocks noChangeShapeType="1"/>
          </p:cNvSpPr>
          <p:nvPr userDrawn="1"/>
        </p:nvSpPr>
        <p:spPr bwMode="auto">
          <a:xfrm>
            <a:off x="8686800" y="2457450"/>
            <a:ext cx="0" cy="914400"/>
          </a:xfrm>
          <a:prstGeom prst="line">
            <a:avLst/>
          </a:prstGeom>
          <a:noFill/>
          <a:ln w="2540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1378" name="Rectangle 2"/>
          <p:cNvSpPr>
            <a:spLocks noGrp="1" noChangeArrowheads="1"/>
          </p:cNvSpPr>
          <p:nvPr>
            <p:ph type="ctrTitle"/>
          </p:nvPr>
        </p:nvSpPr>
        <p:spPr>
          <a:xfrm>
            <a:off x="685800" y="1524001"/>
            <a:ext cx="7924800" cy="1752600"/>
          </a:xfrm>
        </p:spPr>
        <p:txBody>
          <a:bodyPr/>
          <a:lstStyle>
            <a:lvl1pPr>
              <a:defRPr sz="4800"/>
            </a:lvl1pPr>
          </a:lstStyle>
          <a:p>
            <a:r>
              <a:rPr lang="en-US" altLang="en-US"/>
              <a:t>Click to edit Master title style</a:t>
            </a:r>
          </a:p>
        </p:txBody>
      </p:sp>
      <p:sp>
        <p:nvSpPr>
          <p:cNvPr id="101379" name="Rectangle 3"/>
          <p:cNvSpPr>
            <a:spLocks noGrp="1" noChangeArrowheads="1"/>
          </p:cNvSpPr>
          <p:nvPr>
            <p:ph type="subTitle" idx="1"/>
          </p:nvPr>
        </p:nvSpPr>
        <p:spPr>
          <a:xfrm>
            <a:off x="685800" y="3581401"/>
            <a:ext cx="7848600" cy="1752600"/>
          </a:xfrm>
        </p:spPr>
        <p:txBody>
          <a:bodyPr/>
          <a:lstStyle>
            <a:lvl1pPr marL="0" indent="0" algn="ctr">
              <a:buFont typeface="Wingdings" pitchFamily="2" charset="2"/>
              <a:buNone/>
              <a:defRPr/>
            </a:lvl1pPr>
          </a:lstStyle>
          <a:p>
            <a:r>
              <a:rPr lang="en-US" altLang="en-US"/>
              <a:t>Click to edit Master subtitle style</a:t>
            </a:r>
          </a:p>
        </p:txBody>
      </p:sp>
      <p:sp>
        <p:nvSpPr>
          <p:cNvPr id="7" name="Rectangle 4"/>
          <p:cNvSpPr>
            <a:spLocks noGrp="1" noChangeArrowheads="1"/>
          </p:cNvSpPr>
          <p:nvPr>
            <p:ph type="dt" sz="half" idx="10"/>
          </p:nvPr>
        </p:nvSpPr>
        <p:spPr bwMode="auto">
          <a:xfrm>
            <a:off x="457200" y="6243638"/>
            <a:ext cx="2133600" cy="457200"/>
          </a:xfrm>
          <a:prstGeom prst="rect">
            <a:avLst/>
          </a:prstGeom>
          <a:ln>
            <a:miter lim="800000"/>
            <a:headEnd/>
            <a:tailEnd/>
          </a:ln>
        </p:spPr>
        <p:txBody>
          <a:bodyPr vert="horz" wrap="square" lIns="91425" tIns="45713" rIns="91425" bIns="45713" numCol="1" anchor="b" anchorCtr="0" compatLnSpc="1">
            <a:prstTxWarp prst="textNoShape">
              <a:avLst/>
            </a:prstTxWarp>
          </a:bodyPr>
          <a:lstStyle>
            <a:lvl1pPr>
              <a:defRPr sz="1200">
                <a:latin typeface="Garamond" pitchFamily="18" charset="0"/>
              </a:defRPr>
            </a:lvl1pPr>
          </a:lstStyle>
          <a:p>
            <a:pPr defTabSz="914259"/>
            <a:endParaRPr lang="en-US" altLang="en-US">
              <a:solidFill>
                <a:srgbClr val="000000"/>
              </a:solidFill>
            </a:endParaRPr>
          </a:p>
        </p:txBody>
      </p:sp>
      <p:sp>
        <p:nvSpPr>
          <p:cNvPr id="8" name="Rectangle 5"/>
          <p:cNvSpPr>
            <a:spLocks noGrp="1" noChangeArrowheads="1"/>
          </p:cNvSpPr>
          <p:nvPr>
            <p:ph type="ftr" sz="quarter" idx="11"/>
          </p:nvPr>
        </p:nvSpPr>
        <p:spPr>
          <a:xfrm>
            <a:off x="3124201" y="6243638"/>
            <a:ext cx="2895600" cy="457200"/>
          </a:xfrm>
        </p:spPr>
        <p:txBody>
          <a:bodyPr/>
          <a:lstStyle>
            <a:lvl1pPr>
              <a:defRPr/>
            </a:lvl1pPr>
          </a:lstStyle>
          <a:p>
            <a:endParaRPr lang="en-US" altLang="en-US">
              <a:solidFill>
                <a:srgbClr val="000000"/>
              </a:solidFill>
            </a:endParaRPr>
          </a:p>
        </p:txBody>
      </p:sp>
      <p:sp>
        <p:nvSpPr>
          <p:cNvPr id="9" name="Rectangle 6"/>
          <p:cNvSpPr>
            <a:spLocks noGrp="1" noChangeArrowheads="1"/>
          </p:cNvSpPr>
          <p:nvPr>
            <p:ph type="sldNum" sz="quarter" idx="12"/>
          </p:nvPr>
        </p:nvSpPr>
        <p:spPr/>
        <p:txBody>
          <a:bodyPr/>
          <a:lstStyle>
            <a:lvl1pPr>
              <a:defRPr sz="1200"/>
            </a:lvl1pPr>
          </a:lstStyle>
          <a:p>
            <a:fld id="{7341D3D9-3FE8-4025-BF66-8DAB1ABB95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8396810"/>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323594FA-E141-4234-AE05-360401972B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678932"/>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3"/>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130" indent="0">
              <a:buNone/>
              <a:defRPr sz="1800"/>
            </a:lvl2pPr>
            <a:lvl3pPr marL="914259" indent="0">
              <a:buNone/>
              <a:defRPr sz="1600"/>
            </a:lvl3pPr>
            <a:lvl4pPr marL="1371390" indent="0">
              <a:buNone/>
              <a:defRPr sz="1400"/>
            </a:lvl4pPr>
            <a:lvl5pPr marL="1828519" indent="0">
              <a:buNone/>
              <a:defRPr sz="1400"/>
            </a:lvl5pPr>
            <a:lvl6pPr marL="2285649" indent="0">
              <a:buNone/>
              <a:defRPr sz="1400"/>
            </a:lvl6pPr>
            <a:lvl7pPr marL="2742780" indent="0">
              <a:buNone/>
              <a:defRPr sz="1400"/>
            </a:lvl7pPr>
            <a:lvl8pPr marL="3199908" indent="0">
              <a:buNone/>
              <a:defRPr sz="1400"/>
            </a:lvl8pPr>
            <a:lvl9pPr marL="3657039" indent="0">
              <a:buNone/>
              <a:defRPr sz="1400"/>
            </a:lvl9pPr>
          </a:lstStyle>
          <a:p>
            <a:pPr lvl="0"/>
            <a:r>
              <a:rPr lang="en-US"/>
              <a:t>Click to edit Master text styles</a:t>
            </a:r>
          </a:p>
        </p:txBody>
      </p:sp>
      <p:sp>
        <p:nvSpPr>
          <p:cNvPr id="4"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5" name="Rectangle 1030"/>
          <p:cNvSpPr>
            <a:spLocks noGrp="1" noChangeArrowheads="1"/>
          </p:cNvSpPr>
          <p:nvPr>
            <p:ph type="sldNum" sz="quarter" idx="11"/>
          </p:nvPr>
        </p:nvSpPr>
        <p:spPr>
          <a:ln/>
        </p:spPr>
        <p:txBody>
          <a:bodyPr/>
          <a:lstStyle>
            <a:lvl1pPr>
              <a:defRPr/>
            </a:lvl1pPr>
          </a:lstStyle>
          <a:p>
            <a:fld id="{C7AC7BA1-BEA2-40AF-9056-44DC8C9856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71486633"/>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286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01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4D2BBBE-2A44-4D16-8758-0239282DCC5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9542156"/>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130" indent="0">
              <a:buNone/>
              <a:defRPr sz="2000" b="1"/>
            </a:lvl2pPr>
            <a:lvl3pPr marL="914259" indent="0">
              <a:buNone/>
              <a:defRPr sz="1800" b="1"/>
            </a:lvl3pPr>
            <a:lvl4pPr marL="1371390" indent="0">
              <a:buNone/>
              <a:defRPr sz="1600" b="1"/>
            </a:lvl4pPr>
            <a:lvl5pPr marL="1828519" indent="0">
              <a:buNone/>
              <a:defRPr sz="1600" b="1"/>
            </a:lvl5pPr>
            <a:lvl6pPr marL="2285649" indent="0">
              <a:buNone/>
              <a:defRPr sz="1600" b="1"/>
            </a:lvl6pPr>
            <a:lvl7pPr marL="2742780" indent="0">
              <a:buNone/>
              <a:defRPr sz="1600" b="1"/>
            </a:lvl7pPr>
            <a:lvl8pPr marL="3199908" indent="0">
              <a:buNone/>
              <a:defRPr sz="1600" b="1"/>
            </a:lvl8pPr>
            <a:lvl9pPr marL="365703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8" name="Rectangle 1030"/>
          <p:cNvSpPr>
            <a:spLocks noGrp="1" noChangeArrowheads="1"/>
          </p:cNvSpPr>
          <p:nvPr>
            <p:ph type="sldNum" sz="quarter" idx="11"/>
          </p:nvPr>
        </p:nvSpPr>
        <p:spPr>
          <a:ln/>
        </p:spPr>
        <p:txBody>
          <a:bodyPr/>
          <a:lstStyle>
            <a:lvl1pPr>
              <a:defRPr/>
            </a:lvl1pPr>
          </a:lstStyle>
          <a:p>
            <a:fld id="{D5FD5635-BCCD-45D2-B61E-320731E13B1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439204901"/>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4" name="Rectangle 1030"/>
          <p:cNvSpPr>
            <a:spLocks noGrp="1" noChangeArrowheads="1"/>
          </p:cNvSpPr>
          <p:nvPr>
            <p:ph type="sldNum" sz="quarter" idx="11"/>
          </p:nvPr>
        </p:nvSpPr>
        <p:spPr>
          <a:ln/>
        </p:spPr>
        <p:txBody>
          <a:bodyPr/>
          <a:lstStyle>
            <a:lvl1pPr>
              <a:defRPr/>
            </a:lvl1pPr>
          </a:lstStyle>
          <a:p>
            <a:fld id="{018A7077-2B78-4FB5-8F56-24239751AEF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791634217"/>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3" name="Rectangle 1030"/>
          <p:cNvSpPr>
            <a:spLocks noGrp="1" noChangeArrowheads="1"/>
          </p:cNvSpPr>
          <p:nvPr>
            <p:ph type="sldNum" sz="quarter" idx="11"/>
          </p:nvPr>
        </p:nvSpPr>
        <p:spPr>
          <a:ln/>
        </p:spPr>
        <p:txBody>
          <a:bodyPr/>
          <a:lstStyle>
            <a:lvl1pPr>
              <a:defRPr/>
            </a:lvl1pPr>
          </a:lstStyle>
          <a:p>
            <a:fld id="{6E86574E-FA2E-425B-A84C-39F9592E9ECB}"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94237537"/>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1"/>
            <a:ext cx="3008313" cy="4691063"/>
          </a:xfrm>
        </p:spPr>
        <p:txBody>
          <a:bodyPr/>
          <a:lstStyle>
            <a:lvl1pPr marL="0" indent="0">
              <a:buNone/>
              <a:defRPr sz="14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a:t>Click to edit Master text styles</a:t>
            </a:r>
          </a:p>
        </p:txBody>
      </p:sp>
      <p:sp>
        <p:nvSpPr>
          <p:cNvPr id="5" name="Rectangle 1029"/>
          <p:cNvSpPr>
            <a:spLocks noGrp="1" noChangeArrowheads="1"/>
          </p:cNvSpPr>
          <p:nvPr>
            <p:ph type="ftr" sz="quarter" idx="10"/>
          </p:nvPr>
        </p:nvSpPr>
        <p:spPr>
          <a:ln/>
        </p:spPr>
        <p:txBody>
          <a:bodyPr/>
          <a:lstStyle>
            <a:lvl1pPr>
              <a:defRPr/>
            </a:lvl1pPr>
          </a:lstStyle>
          <a:p>
            <a:endParaRPr lang="en-US" altLang="en-US">
              <a:solidFill>
                <a:srgbClr val="000000"/>
              </a:solidFill>
            </a:endParaRPr>
          </a:p>
        </p:txBody>
      </p:sp>
      <p:sp>
        <p:nvSpPr>
          <p:cNvPr id="6" name="Rectangle 1030"/>
          <p:cNvSpPr>
            <a:spLocks noGrp="1" noChangeArrowheads="1"/>
          </p:cNvSpPr>
          <p:nvPr>
            <p:ph type="sldNum" sz="quarter" idx="11"/>
          </p:nvPr>
        </p:nvSpPr>
        <p:spPr>
          <a:ln/>
        </p:spPr>
        <p:txBody>
          <a:bodyPr/>
          <a:lstStyle>
            <a:lvl1pPr>
              <a:defRPr/>
            </a:lvl1pPr>
          </a:lstStyle>
          <a:p>
            <a:fld id="{9148CFD0-6DDB-45F0-A989-9F5CE648BC1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18724782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image" Target="../media/image1.png"/><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10.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0.xml"/><Relationship Id="rId13" Type="http://schemas.openxmlformats.org/officeDocument/2006/relationships/image" Target="../media/image1.png"/><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1.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image" Target="../media/image1.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2.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2.xml"/><Relationship Id="rId13" Type="http://schemas.openxmlformats.org/officeDocument/2006/relationships/image" Target="../media/image1.png"/><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3.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43.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theme" Target="../theme/theme14.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pn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15.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theme" Target="../theme/theme1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0" Type="http://schemas.openxmlformats.org/officeDocument/2006/relationships/slideLayout" Target="../slideLayouts/slideLayout167.xml"/><Relationship Id="rId4" Type="http://schemas.openxmlformats.org/officeDocument/2006/relationships/slideLayout" Target="../slideLayouts/slideLayout161.xml"/><Relationship Id="rId9"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76.xml"/><Relationship Id="rId13" Type="http://schemas.openxmlformats.org/officeDocument/2006/relationships/image" Target="../media/image1.png"/><Relationship Id="rId3" Type="http://schemas.openxmlformats.org/officeDocument/2006/relationships/slideLayout" Target="../slideLayouts/slideLayout171.xml"/><Relationship Id="rId7" Type="http://schemas.openxmlformats.org/officeDocument/2006/relationships/slideLayout" Target="../slideLayouts/slideLayout175.xml"/><Relationship Id="rId12" Type="http://schemas.openxmlformats.org/officeDocument/2006/relationships/theme" Target="../theme/theme17.xml"/><Relationship Id="rId2" Type="http://schemas.openxmlformats.org/officeDocument/2006/relationships/slideLayout" Target="../slideLayouts/slideLayout170.xml"/><Relationship Id="rId1" Type="http://schemas.openxmlformats.org/officeDocument/2006/relationships/slideLayout" Target="../slideLayouts/slideLayout169.xml"/><Relationship Id="rId6" Type="http://schemas.openxmlformats.org/officeDocument/2006/relationships/slideLayout" Target="../slideLayouts/slideLayout174.xml"/><Relationship Id="rId11" Type="http://schemas.openxmlformats.org/officeDocument/2006/relationships/slideLayout" Target="../slideLayouts/slideLayout179.xml"/><Relationship Id="rId5" Type="http://schemas.openxmlformats.org/officeDocument/2006/relationships/slideLayout" Target="../slideLayouts/slideLayout173.xml"/><Relationship Id="rId10" Type="http://schemas.openxmlformats.org/officeDocument/2006/relationships/slideLayout" Target="../slideLayouts/slideLayout178.xml"/><Relationship Id="rId4" Type="http://schemas.openxmlformats.org/officeDocument/2006/relationships/slideLayout" Target="../slideLayouts/slideLayout172.xml"/><Relationship Id="rId9"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theme" Target="../theme/theme18.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theme" Target="../theme/theme19.xml"/><Relationship Id="rId3" Type="http://schemas.openxmlformats.org/officeDocument/2006/relationships/slideLayout" Target="../slideLayouts/slideLayout193.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5" Type="http://schemas.openxmlformats.org/officeDocument/2006/relationships/slideLayout" Target="../slideLayouts/slideLayout195.xml"/><Relationship Id="rId10" Type="http://schemas.openxmlformats.org/officeDocument/2006/relationships/slideLayout" Target="../slideLayouts/slideLayout200.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0.xml"/><Relationship Id="rId3" Type="http://schemas.openxmlformats.org/officeDocument/2006/relationships/slideLayout" Target="../slideLayouts/slideLayout205.xml"/><Relationship Id="rId7" Type="http://schemas.openxmlformats.org/officeDocument/2006/relationships/slideLayout" Target="../slideLayouts/slideLayout209.xml"/><Relationship Id="rId12" Type="http://schemas.openxmlformats.org/officeDocument/2006/relationships/theme" Target="../theme/theme20.xml"/><Relationship Id="rId2" Type="http://schemas.openxmlformats.org/officeDocument/2006/relationships/slideLayout" Target="../slideLayouts/slideLayout204.xml"/><Relationship Id="rId1" Type="http://schemas.openxmlformats.org/officeDocument/2006/relationships/slideLayout" Target="../slideLayouts/slideLayout203.xml"/><Relationship Id="rId6" Type="http://schemas.openxmlformats.org/officeDocument/2006/relationships/slideLayout" Target="../slideLayouts/slideLayout208.xml"/><Relationship Id="rId11" Type="http://schemas.openxmlformats.org/officeDocument/2006/relationships/slideLayout" Target="../slideLayouts/slideLayout213.xml"/><Relationship Id="rId5" Type="http://schemas.openxmlformats.org/officeDocument/2006/relationships/slideLayout" Target="../slideLayouts/slideLayout207.xml"/><Relationship Id="rId10" Type="http://schemas.openxmlformats.org/officeDocument/2006/relationships/slideLayout" Target="../slideLayouts/slideLayout212.xml"/><Relationship Id="rId4" Type="http://schemas.openxmlformats.org/officeDocument/2006/relationships/slideLayout" Target="../slideLayouts/slideLayout206.xml"/><Relationship Id="rId9" Type="http://schemas.openxmlformats.org/officeDocument/2006/relationships/slideLayout" Target="../slideLayouts/slideLayout211.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1.xml"/><Relationship Id="rId13" Type="http://schemas.openxmlformats.org/officeDocument/2006/relationships/image" Target="../media/image1.png"/><Relationship Id="rId3" Type="http://schemas.openxmlformats.org/officeDocument/2006/relationships/slideLayout" Target="../slideLayouts/slideLayout216.xml"/><Relationship Id="rId7" Type="http://schemas.openxmlformats.org/officeDocument/2006/relationships/slideLayout" Target="../slideLayouts/slideLayout220.xml"/><Relationship Id="rId12" Type="http://schemas.openxmlformats.org/officeDocument/2006/relationships/theme" Target="../theme/theme21.xml"/><Relationship Id="rId2" Type="http://schemas.openxmlformats.org/officeDocument/2006/relationships/slideLayout" Target="../slideLayouts/slideLayout215.xml"/><Relationship Id="rId1" Type="http://schemas.openxmlformats.org/officeDocument/2006/relationships/slideLayout" Target="../slideLayouts/slideLayout214.xml"/><Relationship Id="rId6" Type="http://schemas.openxmlformats.org/officeDocument/2006/relationships/slideLayout" Target="../slideLayouts/slideLayout219.xml"/><Relationship Id="rId11" Type="http://schemas.openxmlformats.org/officeDocument/2006/relationships/slideLayout" Target="../slideLayouts/slideLayout224.xml"/><Relationship Id="rId5" Type="http://schemas.openxmlformats.org/officeDocument/2006/relationships/slideLayout" Target="../slideLayouts/slideLayout218.xml"/><Relationship Id="rId10" Type="http://schemas.openxmlformats.org/officeDocument/2006/relationships/slideLayout" Target="../slideLayouts/slideLayout223.xml"/><Relationship Id="rId4" Type="http://schemas.openxmlformats.org/officeDocument/2006/relationships/slideLayout" Target="../slideLayouts/slideLayout217.xml"/><Relationship Id="rId9" Type="http://schemas.openxmlformats.org/officeDocument/2006/relationships/slideLayout" Target="../slideLayouts/slideLayout222.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2.xml"/><Relationship Id="rId3" Type="http://schemas.openxmlformats.org/officeDocument/2006/relationships/slideLayout" Target="../slideLayouts/slideLayout227.xml"/><Relationship Id="rId7" Type="http://schemas.openxmlformats.org/officeDocument/2006/relationships/slideLayout" Target="../slideLayouts/slideLayout231.xml"/><Relationship Id="rId12" Type="http://schemas.openxmlformats.org/officeDocument/2006/relationships/theme" Target="../theme/theme22.xml"/><Relationship Id="rId2" Type="http://schemas.openxmlformats.org/officeDocument/2006/relationships/slideLayout" Target="../slideLayouts/slideLayout226.xml"/><Relationship Id="rId1" Type="http://schemas.openxmlformats.org/officeDocument/2006/relationships/slideLayout" Target="../slideLayouts/slideLayout225.xml"/><Relationship Id="rId6" Type="http://schemas.openxmlformats.org/officeDocument/2006/relationships/slideLayout" Target="../slideLayouts/slideLayout230.xml"/><Relationship Id="rId11" Type="http://schemas.openxmlformats.org/officeDocument/2006/relationships/slideLayout" Target="../slideLayouts/slideLayout235.xml"/><Relationship Id="rId5" Type="http://schemas.openxmlformats.org/officeDocument/2006/relationships/slideLayout" Target="../slideLayouts/slideLayout229.xml"/><Relationship Id="rId10" Type="http://schemas.openxmlformats.org/officeDocument/2006/relationships/slideLayout" Target="../slideLayouts/slideLayout234.xml"/><Relationship Id="rId4" Type="http://schemas.openxmlformats.org/officeDocument/2006/relationships/slideLayout" Target="../slideLayouts/slideLayout228.xml"/><Relationship Id="rId9" Type="http://schemas.openxmlformats.org/officeDocument/2006/relationships/slideLayout" Target="../slideLayouts/slideLayout233.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43.xml"/><Relationship Id="rId13" Type="http://schemas.openxmlformats.org/officeDocument/2006/relationships/theme" Target="../theme/theme23.xml"/><Relationship Id="rId3" Type="http://schemas.openxmlformats.org/officeDocument/2006/relationships/slideLayout" Target="../slideLayouts/slideLayout238.xml"/><Relationship Id="rId7" Type="http://schemas.openxmlformats.org/officeDocument/2006/relationships/slideLayout" Target="../slideLayouts/slideLayout242.xml"/><Relationship Id="rId12" Type="http://schemas.openxmlformats.org/officeDocument/2006/relationships/slideLayout" Target="../slideLayouts/slideLayout247.xml"/><Relationship Id="rId2" Type="http://schemas.openxmlformats.org/officeDocument/2006/relationships/slideLayout" Target="../slideLayouts/slideLayout237.xml"/><Relationship Id="rId1" Type="http://schemas.openxmlformats.org/officeDocument/2006/relationships/slideLayout" Target="../slideLayouts/slideLayout236.xml"/><Relationship Id="rId6" Type="http://schemas.openxmlformats.org/officeDocument/2006/relationships/slideLayout" Target="../slideLayouts/slideLayout241.xml"/><Relationship Id="rId11" Type="http://schemas.openxmlformats.org/officeDocument/2006/relationships/slideLayout" Target="../slideLayouts/slideLayout246.xml"/><Relationship Id="rId5" Type="http://schemas.openxmlformats.org/officeDocument/2006/relationships/slideLayout" Target="../slideLayouts/slideLayout240.xml"/><Relationship Id="rId10" Type="http://schemas.openxmlformats.org/officeDocument/2006/relationships/slideLayout" Target="../slideLayouts/slideLayout245.xml"/><Relationship Id="rId4" Type="http://schemas.openxmlformats.org/officeDocument/2006/relationships/slideLayout" Target="../slideLayouts/slideLayout239.xml"/><Relationship Id="rId9" Type="http://schemas.openxmlformats.org/officeDocument/2006/relationships/slideLayout" Target="../slideLayouts/slideLayout244.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55.xml"/><Relationship Id="rId13" Type="http://schemas.openxmlformats.org/officeDocument/2006/relationships/theme" Target="../theme/theme24.xml"/><Relationship Id="rId3" Type="http://schemas.openxmlformats.org/officeDocument/2006/relationships/slideLayout" Target="../slideLayouts/slideLayout250.xml"/><Relationship Id="rId7" Type="http://schemas.openxmlformats.org/officeDocument/2006/relationships/slideLayout" Target="../slideLayouts/slideLayout254.xml"/><Relationship Id="rId12" Type="http://schemas.openxmlformats.org/officeDocument/2006/relationships/slideLayout" Target="../slideLayouts/slideLayout259.xml"/><Relationship Id="rId2" Type="http://schemas.openxmlformats.org/officeDocument/2006/relationships/slideLayout" Target="../slideLayouts/slideLayout249.xml"/><Relationship Id="rId1" Type="http://schemas.openxmlformats.org/officeDocument/2006/relationships/slideLayout" Target="../slideLayouts/slideLayout248.xml"/><Relationship Id="rId6" Type="http://schemas.openxmlformats.org/officeDocument/2006/relationships/slideLayout" Target="../slideLayouts/slideLayout253.xml"/><Relationship Id="rId11" Type="http://schemas.openxmlformats.org/officeDocument/2006/relationships/slideLayout" Target="../slideLayouts/slideLayout258.xml"/><Relationship Id="rId5" Type="http://schemas.openxmlformats.org/officeDocument/2006/relationships/slideLayout" Target="../slideLayouts/slideLayout252.xml"/><Relationship Id="rId10" Type="http://schemas.openxmlformats.org/officeDocument/2006/relationships/slideLayout" Target="../slideLayouts/slideLayout257.xml"/><Relationship Id="rId4" Type="http://schemas.openxmlformats.org/officeDocument/2006/relationships/slideLayout" Target="../slideLayouts/slideLayout251.xml"/><Relationship Id="rId9" Type="http://schemas.openxmlformats.org/officeDocument/2006/relationships/slideLayout" Target="../slideLayouts/slideLayout256.xml"/><Relationship Id="rId14" Type="http://schemas.openxmlformats.org/officeDocument/2006/relationships/image" Target="../media/image1.png"/></Relationships>
</file>

<file path=ppt/slideMasters/_rels/slideMaster25.xml.rels><?xml version="1.0" encoding="UTF-8" standalone="yes"?>
<Relationships xmlns="http://schemas.openxmlformats.org/package/2006/relationships"><Relationship Id="rId8" Type="http://schemas.openxmlformats.org/officeDocument/2006/relationships/theme" Target="../theme/theme25.xml"/><Relationship Id="rId3" Type="http://schemas.openxmlformats.org/officeDocument/2006/relationships/slideLayout" Target="../slideLayouts/slideLayout262.xml"/><Relationship Id="rId7" Type="http://schemas.openxmlformats.org/officeDocument/2006/relationships/slideLayout" Target="../slideLayouts/slideLayout266.xml"/><Relationship Id="rId2" Type="http://schemas.openxmlformats.org/officeDocument/2006/relationships/slideLayout" Target="../slideLayouts/slideLayout261.xml"/><Relationship Id="rId1" Type="http://schemas.openxmlformats.org/officeDocument/2006/relationships/slideLayout" Target="../slideLayouts/slideLayout260.xml"/><Relationship Id="rId6" Type="http://schemas.openxmlformats.org/officeDocument/2006/relationships/slideLayout" Target="../slideLayouts/slideLayout265.xml"/><Relationship Id="rId5" Type="http://schemas.openxmlformats.org/officeDocument/2006/relationships/slideLayout" Target="../slideLayouts/slideLayout264.xml"/><Relationship Id="rId4" Type="http://schemas.openxmlformats.org/officeDocument/2006/relationships/slideLayout" Target="../slideLayouts/slideLayout26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74.xml"/><Relationship Id="rId13" Type="http://schemas.openxmlformats.org/officeDocument/2006/relationships/image" Target="../media/image1.png"/><Relationship Id="rId3" Type="http://schemas.openxmlformats.org/officeDocument/2006/relationships/slideLayout" Target="../slideLayouts/slideLayout269.xml"/><Relationship Id="rId7" Type="http://schemas.openxmlformats.org/officeDocument/2006/relationships/slideLayout" Target="../slideLayouts/slideLayout273.xml"/><Relationship Id="rId12" Type="http://schemas.openxmlformats.org/officeDocument/2006/relationships/theme" Target="../theme/theme26.xml"/><Relationship Id="rId2" Type="http://schemas.openxmlformats.org/officeDocument/2006/relationships/slideLayout" Target="../slideLayouts/slideLayout268.xml"/><Relationship Id="rId1" Type="http://schemas.openxmlformats.org/officeDocument/2006/relationships/slideLayout" Target="../slideLayouts/slideLayout267.xml"/><Relationship Id="rId6" Type="http://schemas.openxmlformats.org/officeDocument/2006/relationships/slideLayout" Target="../slideLayouts/slideLayout272.xml"/><Relationship Id="rId11" Type="http://schemas.openxmlformats.org/officeDocument/2006/relationships/slideLayout" Target="../slideLayouts/slideLayout277.xml"/><Relationship Id="rId5" Type="http://schemas.openxmlformats.org/officeDocument/2006/relationships/slideLayout" Target="../slideLayouts/slideLayout271.xml"/><Relationship Id="rId10" Type="http://schemas.openxmlformats.org/officeDocument/2006/relationships/slideLayout" Target="../slideLayouts/slideLayout276.xml"/><Relationship Id="rId4" Type="http://schemas.openxmlformats.org/officeDocument/2006/relationships/slideLayout" Target="../slideLayouts/slideLayout270.xml"/><Relationship Id="rId9" Type="http://schemas.openxmlformats.org/officeDocument/2006/relationships/slideLayout" Target="../slideLayouts/slideLayout275.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85.xml"/><Relationship Id="rId13" Type="http://schemas.openxmlformats.org/officeDocument/2006/relationships/image" Target="../media/image1.png"/><Relationship Id="rId3" Type="http://schemas.openxmlformats.org/officeDocument/2006/relationships/slideLayout" Target="../slideLayouts/slideLayout280.xml"/><Relationship Id="rId7" Type="http://schemas.openxmlformats.org/officeDocument/2006/relationships/slideLayout" Target="../slideLayouts/slideLayout284.xml"/><Relationship Id="rId12" Type="http://schemas.openxmlformats.org/officeDocument/2006/relationships/theme" Target="../theme/theme27.xml"/><Relationship Id="rId2" Type="http://schemas.openxmlformats.org/officeDocument/2006/relationships/slideLayout" Target="../slideLayouts/slideLayout279.xml"/><Relationship Id="rId1" Type="http://schemas.openxmlformats.org/officeDocument/2006/relationships/slideLayout" Target="../slideLayouts/slideLayout278.xml"/><Relationship Id="rId6" Type="http://schemas.openxmlformats.org/officeDocument/2006/relationships/slideLayout" Target="../slideLayouts/slideLayout283.xml"/><Relationship Id="rId11" Type="http://schemas.openxmlformats.org/officeDocument/2006/relationships/slideLayout" Target="../slideLayouts/slideLayout288.xml"/><Relationship Id="rId5" Type="http://schemas.openxmlformats.org/officeDocument/2006/relationships/slideLayout" Target="../slideLayouts/slideLayout282.xml"/><Relationship Id="rId10" Type="http://schemas.openxmlformats.org/officeDocument/2006/relationships/slideLayout" Target="../slideLayouts/slideLayout287.xml"/><Relationship Id="rId4" Type="http://schemas.openxmlformats.org/officeDocument/2006/relationships/slideLayout" Target="../slideLayouts/slideLayout281.xml"/><Relationship Id="rId9" Type="http://schemas.openxmlformats.org/officeDocument/2006/relationships/slideLayout" Target="../slideLayouts/slideLayout286.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image" Target="../media/image1.png"/><Relationship Id="rId3" Type="http://schemas.openxmlformats.org/officeDocument/2006/relationships/slideLayout" Target="../slideLayouts/slideLayout291.xml"/><Relationship Id="rId7" Type="http://schemas.openxmlformats.org/officeDocument/2006/relationships/slideLayout" Target="../slideLayouts/slideLayout295.xml"/><Relationship Id="rId12" Type="http://schemas.openxmlformats.org/officeDocument/2006/relationships/theme" Target="../theme/theme28.xml"/><Relationship Id="rId2" Type="http://schemas.openxmlformats.org/officeDocument/2006/relationships/slideLayout" Target="../slideLayouts/slideLayout290.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5" Type="http://schemas.openxmlformats.org/officeDocument/2006/relationships/slideLayout" Target="../slideLayouts/slideLayout293.xml"/><Relationship Id="rId10" Type="http://schemas.openxmlformats.org/officeDocument/2006/relationships/slideLayout" Target="../slideLayouts/slideLayout298.xml"/><Relationship Id="rId4" Type="http://schemas.openxmlformats.org/officeDocument/2006/relationships/slideLayout" Target="../slideLayouts/slideLayout292.xml"/><Relationship Id="rId9" Type="http://schemas.openxmlformats.org/officeDocument/2006/relationships/slideLayout" Target="../slideLayouts/slideLayout297.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07.xml"/><Relationship Id="rId13" Type="http://schemas.openxmlformats.org/officeDocument/2006/relationships/theme" Target="../theme/theme29.xml"/><Relationship Id="rId3" Type="http://schemas.openxmlformats.org/officeDocument/2006/relationships/slideLayout" Target="../slideLayouts/slideLayout302.xml"/><Relationship Id="rId7" Type="http://schemas.openxmlformats.org/officeDocument/2006/relationships/slideLayout" Target="../slideLayouts/slideLayout306.xml"/><Relationship Id="rId12" Type="http://schemas.openxmlformats.org/officeDocument/2006/relationships/slideLayout" Target="../slideLayouts/slideLayout311.xml"/><Relationship Id="rId2" Type="http://schemas.openxmlformats.org/officeDocument/2006/relationships/slideLayout" Target="../slideLayouts/slideLayout301.xml"/><Relationship Id="rId1" Type="http://schemas.openxmlformats.org/officeDocument/2006/relationships/slideLayout" Target="../slideLayouts/slideLayout300.xml"/><Relationship Id="rId6" Type="http://schemas.openxmlformats.org/officeDocument/2006/relationships/slideLayout" Target="../slideLayouts/slideLayout305.xml"/><Relationship Id="rId11" Type="http://schemas.openxmlformats.org/officeDocument/2006/relationships/slideLayout" Target="../slideLayouts/slideLayout310.xml"/><Relationship Id="rId5" Type="http://schemas.openxmlformats.org/officeDocument/2006/relationships/slideLayout" Target="../slideLayouts/slideLayout304.xml"/><Relationship Id="rId10" Type="http://schemas.openxmlformats.org/officeDocument/2006/relationships/slideLayout" Target="../slideLayouts/slideLayout309.xml"/><Relationship Id="rId4" Type="http://schemas.openxmlformats.org/officeDocument/2006/relationships/slideLayout" Target="../slideLayouts/slideLayout303.xml"/><Relationship Id="rId9" Type="http://schemas.openxmlformats.org/officeDocument/2006/relationships/slideLayout" Target="../slideLayouts/slideLayout30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19.xml"/><Relationship Id="rId13" Type="http://schemas.openxmlformats.org/officeDocument/2006/relationships/image" Target="../media/image1.png"/><Relationship Id="rId3" Type="http://schemas.openxmlformats.org/officeDocument/2006/relationships/slideLayout" Target="../slideLayouts/slideLayout314.xml"/><Relationship Id="rId7" Type="http://schemas.openxmlformats.org/officeDocument/2006/relationships/slideLayout" Target="../slideLayouts/slideLayout318.xml"/><Relationship Id="rId12" Type="http://schemas.openxmlformats.org/officeDocument/2006/relationships/theme" Target="../theme/theme30.xml"/><Relationship Id="rId2" Type="http://schemas.openxmlformats.org/officeDocument/2006/relationships/slideLayout" Target="../slideLayouts/slideLayout313.xml"/><Relationship Id="rId1" Type="http://schemas.openxmlformats.org/officeDocument/2006/relationships/slideLayout" Target="../slideLayouts/slideLayout312.xml"/><Relationship Id="rId6" Type="http://schemas.openxmlformats.org/officeDocument/2006/relationships/slideLayout" Target="../slideLayouts/slideLayout317.xml"/><Relationship Id="rId11" Type="http://schemas.openxmlformats.org/officeDocument/2006/relationships/slideLayout" Target="../slideLayouts/slideLayout322.xml"/><Relationship Id="rId5" Type="http://schemas.openxmlformats.org/officeDocument/2006/relationships/slideLayout" Target="../slideLayouts/slideLayout316.xml"/><Relationship Id="rId10" Type="http://schemas.openxmlformats.org/officeDocument/2006/relationships/slideLayout" Target="../slideLayouts/slideLayout321.xml"/><Relationship Id="rId4" Type="http://schemas.openxmlformats.org/officeDocument/2006/relationships/slideLayout" Target="../slideLayouts/slideLayout315.xml"/><Relationship Id="rId9" Type="http://schemas.openxmlformats.org/officeDocument/2006/relationships/slideLayout" Target="../slideLayouts/slideLayout320.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0.xml"/><Relationship Id="rId3" Type="http://schemas.openxmlformats.org/officeDocument/2006/relationships/slideLayout" Target="../slideLayouts/slideLayout325.xml"/><Relationship Id="rId7" Type="http://schemas.openxmlformats.org/officeDocument/2006/relationships/slideLayout" Target="../slideLayouts/slideLayout329.xml"/><Relationship Id="rId12" Type="http://schemas.openxmlformats.org/officeDocument/2006/relationships/theme" Target="../theme/theme31.xml"/><Relationship Id="rId2" Type="http://schemas.openxmlformats.org/officeDocument/2006/relationships/slideLayout" Target="../slideLayouts/slideLayout324.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5" Type="http://schemas.openxmlformats.org/officeDocument/2006/relationships/slideLayout" Target="../slideLayouts/slideLayout327.xml"/><Relationship Id="rId10" Type="http://schemas.openxmlformats.org/officeDocument/2006/relationships/slideLayout" Target="../slideLayouts/slideLayout332.xml"/><Relationship Id="rId4" Type="http://schemas.openxmlformats.org/officeDocument/2006/relationships/slideLayout" Target="../slideLayouts/slideLayout326.xml"/><Relationship Id="rId9" Type="http://schemas.openxmlformats.org/officeDocument/2006/relationships/slideLayout" Target="../slideLayouts/slideLayout331.xml"/></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1.xml"/><Relationship Id="rId13" Type="http://schemas.openxmlformats.org/officeDocument/2006/relationships/image" Target="../media/image1.png"/><Relationship Id="rId3" Type="http://schemas.openxmlformats.org/officeDocument/2006/relationships/slideLayout" Target="../slideLayouts/slideLayout336.xml"/><Relationship Id="rId7" Type="http://schemas.openxmlformats.org/officeDocument/2006/relationships/slideLayout" Target="../slideLayouts/slideLayout340.xml"/><Relationship Id="rId12" Type="http://schemas.openxmlformats.org/officeDocument/2006/relationships/theme" Target="../theme/theme32.xml"/><Relationship Id="rId2" Type="http://schemas.openxmlformats.org/officeDocument/2006/relationships/slideLayout" Target="../slideLayouts/slideLayout335.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1" Type="http://schemas.openxmlformats.org/officeDocument/2006/relationships/slideLayout" Target="../slideLayouts/slideLayout344.xml"/><Relationship Id="rId5" Type="http://schemas.openxmlformats.org/officeDocument/2006/relationships/slideLayout" Target="../slideLayouts/slideLayout338.xml"/><Relationship Id="rId10" Type="http://schemas.openxmlformats.org/officeDocument/2006/relationships/slideLayout" Target="../slideLayouts/slideLayout343.xml"/><Relationship Id="rId4" Type="http://schemas.openxmlformats.org/officeDocument/2006/relationships/slideLayout" Target="../slideLayouts/slideLayout337.xml"/><Relationship Id="rId9" Type="http://schemas.openxmlformats.org/officeDocument/2006/relationships/slideLayout" Target="../slideLayouts/slideLayout342.xml"/></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52.xml"/><Relationship Id="rId13" Type="http://schemas.openxmlformats.org/officeDocument/2006/relationships/image" Target="../media/image1.png"/><Relationship Id="rId3" Type="http://schemas.openxmlformats.org/officeDocument/2006/relationships/slideLayout" Target="../slideLayouts/slideLayout347.xml"/><Relationship Id="rId7" Type="http://schemas.openxmlformats.org/officeDocument/2006/relationships/slideLayout" Target="../slideLayouts/slideLayout351.xml"/><Relationship Id="rId12" Type="http://schemas.openxmlformats.org/officeDocument/2006/relationships/theme" Target="../theme/theme33.xml"/><Relationship Id="rId2" Type="http://schemas.openxmlformats.org/officeDocument/2006/relationships/slideLayout" Target="../slideLayouts/slideLayout346.xml"/><Relationship Id="rId1" Type="http://schemas.openxmlformats.org/officeDocument/2006/relationships/slideLayout" Target="../slideLayouts/slideLayout345.xml"/><Relationship Id="rId6" Type="http://schemas.openxmlformats.org/officeDocument/2006/relationships/slideLayout" Target="../slideLayouts/slideLayout350.xml"/><Relationship Id="rId11" Type="http://schemas.openxmlformats.org/officeDocument/2006/relationships/slideLayout" Target="../slideLayouts/slideLayout355.xml"/><Relationship Id="rId5" Type="http://schemas.openxmlformats.org/officeDocument/2006/relationships/slideLayout" Target="../slideLayouts/slideLayout349.xml"/><Relationship Id="rId10" Type="http://schemas.openxmlformats.org/officeDocument/2006/relationships/slideLayout" Target="../slideLayouts/slideLayout354.xml"/><Relationship Id="rId4" Type="http://schemas.openxmlformats.org/officeDocument/2006/relationships/slideLayout" Target="../slideLayouts/slideLayout348.xml"/><Relationship Id="rId9" Type="http://schemas.openxmlformats.org/officeDocument/2006/relationships/slideLayout" Target="../slideLayouts/slideLayout353.xml"/></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63.xml"/><Relationship Id="rId13" Type="http://schemas.openxmlformats.org/officeDocument/2006/relationships/image" Target="../media/image1.png"/><Relationship Id="rId3" Type="http://schemas.openxmlformats.org/officeDocument/2006/relationships/slideLayout" Target="../slideLayouts/slideLayout358.xml"/><Relationship Id="rId7" Type="http://schemas.openxmlformats.org/officeDocument/2006/relationships/slideLayout" Target="../slideLayouts/slideLayout362.xml"/><Relationship Id="rId12" Type="http://schemas.openxmlformats.org/officeDocument/2006/relationships/theme" Target="../theme/theme34.xml"/><Relationship Id="rId2" Type="http://schemas.openxmlformats.org/officeDocument/2006/relationships/slideLayout" Target="../slideLayouts/slideLayout357.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5" Type="http://schemas.openxmlformats.org/officeDocument/2006/relationships/slideLayout" Target="../slideLayouts/slideLayout360.xml"/><Relationship Id="rId10" Type="http://schemas.openxmlformats.org/officeDocument/2006/relationships/slideLayout" Target="../slideLayouts/slideLayout365.xml"/><Relationship Id="rId4" Type="http://schemas.openxmlformats.org/officeDocument/2006/relationships/slideLayout" Target="../slideLayouts/slideLayout359.xml"/><Relationship Id="rId9" Type="http://schemas.openxmlformats.org/officeDocument/2006/relationships/slideLayout" Target="../slideLayouts/slideLayout364.xml"/></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74.xml"/><Relationship Id="rId13" Type="http://schemas.openxmlformats.org/officeDocument/2006/relationships/image" Target="../media/image1.png"/><Relationship Id="rId3" Type="http://schemas.openxmlformats.org/officeDocument/2006/relationships/slideLayout" Target="../slideLayouts/slideLayout369.xml"/><Relationship Id="rId7" Type="http://schemas.openxmlformats.org/officeDocument/2006/relationships/slideLayout" Target="../slideLayouts/slideLayout373.xml"/><Relationship Id="rId12" Type="http://schemas.openxmlformats.org/officeDocument/2006/relationships/theme" Target="../theme/theme35.xml"/><Relationship Id="rId2" Type="http://schemas.openxmlformats.org/officeDocument/2006/relationships/slideLayout" Target="../slideLayouts/slideLayout368.xml"/><Relationship Id="rId1" Type="http://schemas.openxmlformats.org/officeDocument/2006/relationships/slideLayout" Target="../slideLayouts/slideLayout367.xml"/><Relationship Id="rId6" Type="http://schemas.openxmlformats.org/officeDocument/2006/relationships/slideLayout" Target="../slideLayouts/slideLayout372.xml"/><Relationship Id="rId11" Type="http://schemas.openxmlformats.org/officeDocument/2006/relationships/slideLayout" Target="../slideLayouts/slideLayout377.xml"/><Relationship Id="rId5" Type="http://schemas.openxmlformats.org/officeDocument/2006/relationships/slideLayout" Target="../slideLayouts/slideLayout371.xml"/><Relationship Id="rId10" Type="http://schemas.openxmlformats.org/officeDocument/2006/relationships/slideLayout" Target="../slideLayouts/slideLayout376.xml"/><Relationship Id="rId4" Type="http://schemas.openxmlformats.org/officeDocument/2006/relationships/slideLayout" Target="../slideLayouts/slideLayout370.xml"/><Relationship Id="rId9" Type="http://schemas.openxmlformats.org/officeDocument/2006/relationships/slideLayout" Target="../slideLayouts/slideLayout375.xml"/></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85.xml"/><Relationship Id="rId3" Type="http://schemas.openxmlformats.org/officeDocument/2006/relationships/slideLayout" Target="../slideLayouts/slideLayout380.xml"/><Relationship Id="rId7" Type="http://schemas.openxmlformats.org/officeDocument/2006/relationships/slideLayout" Target="../slideLayouts/slideLayout384.xml"/><Relationship Id="rId12" Type="http://schemas.openxmlformats.org/officeDocument/2006/relationships/theme" Target="../theme/theme36.xml"/><Relationship Id="rId2" Type="http://schemas.openxmlformats.org/officeDocument/2006/relationships/slideLayout" Target="../slideLayouts/slideLayout379.xml"/><Relationship Id="rId1" Type="http://schemas.openxmlformats.org/officeDocument/2006/relationships/slideLayout" Target="../slideLayouts/slideLayout378.xml"/><Relationship Id="rId6" Type="http://schemas.openxmlformats.org/officeDocument/2006/relationships/slideLayout" Target="../slideLayouts/slideLayout383.xml"/><Relationship Id="rId11" Type="http://schemas.openxmlformats.org/officeDocument/2006/relationships/slideLayout" Target="../slideLayouts/slideLayout388.xml"/><Relationship Id="rId5" Type="http://schemas.openxmlformats.org/officeDocument/2006/relationships/slideLayout" Target="../slideLayouts/slideLayout382.xml"/><Relationship Id="rId10" Type="http://schemas.openxmlformats.org/officeDocument/2006/relationships/slideLayout" Target="../slideLayouts/slideLayout387.xml"/><Relationship Id="rId4" Type="http://schemas.openxmlformats.org/officeDocument/2006/relationships/slideLayout" Target="../slideLayouts/slideLayout381.xml"/><Relationship Id="rId9" Type="http://schemas.openxmlformats.org/officeDocument/2006/relationships/slideLayout" Target="../slideLayouts/slideLayout386.xml"/></Relationships>
</file>

<file path=ppt/slideMasters/_rels/slideMaster37.xml.rels><?xml version="1.0" encoding="UTF-8" standalone="yes"?>
<Relationships xmlns="http://schemas.openxmlformats.org/package/2006/relationships"><Relationship Id="rId8" Type="http://schemas.openxmlformats.org/officeDocument/2006/relationships/slideLayout" Target="../slideLayouts/slideLayout396.xml"/><Relationship Id="rId3" Type="http://schemas.openxmlformats.org/officeDocument/2006/relationships/slideLayout" Target="../slideLayouts/slideLayout391.xml"/><Relationship Id="rId7" Type="http://schemas.openxmlformats.org/officeDocument/2006/relationships/slideLayout" Target="../slideLayouts/slideLayout395.xml"/><Relationship Id="rId12" Type="http://schemas.openxmlformats.org/officeDocument/2006/relationships/theme" Target="../theme/theme37.xml"/><Relationship Id="rId2" Type="http://schemas.openxmlformats.org/officeDocument/2006/relationships/slideLayout" Target="../slideLayouts/slideLayout390.xml"/><Relationship Id="rId1" Type="http://schemas.openxmlformats.org/officeDocument/2006/relationships/slideLayout" Target="../slideLayouts/slideLayout389.xml"/><Relationship Id="rId6" Type="http://schemas.openxmlformats.org/officeDocument/2006/relationships/slideLayout" Target="../slideLayouts/slideLayout394.xml"/><Relationship Id="rId11" Type="http://schemas.openxmlformats.org/officeDocument/2006/relationships/slideLayout" Target="../slideLayouts/slideLayout399.xml"/><Relationship Id="rId5" Type="http://schemas.openxmlformats.org/officeDocument/2006/relationships/slideLayout" Target="../slideLayouts/slideLayout393.xml"/><Relationship Id="rId10" Type="http://schemas.openxmlformats.org/officeDocument/2006/relationships/slideLayout" Target="../slideLayouts/slideLayout398.xml"/><Relationship Id="rId4" Type="http://schemas.openxmlformats.org/officeDocument/2006/relationships/slideLayout" Target="../slideLayouts/slideLayout392.xml"/><Relationship Id="rId9" Type="http://schemas.openxmlformats.org/officeDocument/2006/relationships/slideLayout" Target="../slideLayouts/slideLayout397.xml"/></Relationships>
</file>

<file path=ppt/slideMasters/_rels/slideMaster38.xml.rels><?xml version="1.0" encoding="UTF-8" standalone="yes"?>
<Relationships xmlns="http://schemas.openxmlformats.org/package/2006/relationships"><Relationship Id="rId8" Type="http://schemas.openxmlformats.org/officeDocument/2006/relationships/slideLayout" Target="../slideLayouts/slideLayout407.xml"/><Relationship Id="rId13" Type="http://schemas.openxmlformats.org/officeDocument/2006/relationships/image" Target="../media/image1.png"/><Relationship Id="rId3" Type="http://schemas.openxmlformats.org/officeDocument/2006/relationships/slideLayout" Target="../slideLayouts/slideLayout402.xml"/><Relationship Id="rId7" Type="http://schemas.openxmlformats.org/officeDocument/2006/relationships/slideLayout" Target="../slideLayouts/slideLayout406.xml"/><Relationship Id="rId12" Type="http://schemas.openxmlformats.org/officeDocument/2006/relationships/theme" Target="../theme/theme38.xml"/><Relationship Id="rId2" Type="http://schemas.openxmlformats.org/officeDocument/2006/relationships/slideLayout" Target="../slideLayouts/slideLayout401.xml"/><Relationship Id="rId1" Type="http://schemas.openxmlformats.org/officeDocument/2006/relationships/slideLayout" Target="../slideLayouts/slideLayout400.xml"/><Relationship Id="rId6" Type="http://schemas.openxmlformats.org/officeDocument/2006/relationships/slideLayout" Target="../slideLayouts/slideLayout405.xml"/><Relationship Id="rId11" Type="http://schemas.openxmlformats.org/officeDocument/2006/relationships/slideLayout" Target="../slideLayouts/slideLayout410.xml"/><Relationship Id="rId5" Type="http://schemas.openxmlformats.org/officeDocument/2006/relationships/slideLayout" Target="../slideLayouts/slideLayout404.xml"/><Relationship Id="rId10" Type="http://schemas.openxmlformats.org/officeDocument/2006/relationships/slideLayout" Target="../slideLayouts/slideLayout409.xml"/><Relationship Id="rId4" Type="http://schemas.openxmlformats.org/officeDocument/2006/relationships/slideLayout" Target="../slideLayouts/slideLayout403.xml"/><Relationship Id="rId9" Type="http://schemas.openxmlformats.org/officeDocument/2006/relationships/slideLayout" Target="../slideLayouts/slideLayout408.xml"/></Relationships>
</file>

<file path=ppt/slideMasters/_rels/slideMaster39.xml.rels><?xml version="1.0" encoding="UTF-8" standalone="yes"?>
<Relationships xmlns="http://schemas.openxmlformats.org/package/2006/relationships"><Relationship Id="rId8" Type="http://schemas.openxmlformats.org/officeDocument/2006/relationships/slideLayout" Target="../slideLayouts/slideLayout418.xml"/><Relationship Id="rId13" Type="http://schemas.openxmlformats.org/officeDocument/2006/relationships/image" Target="../media/image1.png"/><Relationship Id="rId3" Type="http://schemas.openxmlformats.org/officeDocument/2006/relationships/slideLayout" Target="../slideLayouts/slideLayout413.xml"/><Relationship Id="rId7" Type="http://schemas.openxmlformats.org/officeDocument/2006/relationships/slideLayout" Target="../slideLayouts/slideLayout417.xml"/><Relationship Id="rId12" Type="http://schemas.openxmlformats.org/officeDocument/2006/relationships/theme" Target="../theme/theme39.xml"/><Relationship Id="rId2" Type="http://schemas.openxmlformats.org/officeDocument/2006/relationships/slideLayout" Target="../slideLayouts/slideLayout412.xml"/><Relationship Id="rId1" Type="http://schemas.openxmlformats.org/officeDocument/2006/relationships/slideLayout" Target="../slideLayouts/slideLayout411.xml"/><Relationship Id="rId6" Type="http://schemas.openxmlformats.org/officeDocument/2006/relationships/slideLayout" Target="../slideLayouts/slideLayout416.xml"/><Relationship Id="rId11" Type="http://schemas.openxmlformats.org/officeDocument/2006/relationships/slideLayout" Target="../slideLayouts/slideLayout421.xml"/><Relationship Id="rId5" Type="http://schemas.openxmlformats.org/officeDocument/2006/relationships/slideLayout" Target="../slideLayouts/slideLayout415.xml"/><Relationship Id="rId10" Type="http://schemas.openxmlformats.org/officeDocument/2006/relationships/slideLayout" Target="../slideLayouts/slideLayout420.xml"/><Relationship Id="rId4" Type="http://schemas.openxmlformats.org/officeDocument/2006/relationships/slideLayout" Target="../slideLayouts/slideLayout414.xml"/><Relationship Id="rId9" Type="http://schemas.openxmlformats.org/officeDocument/2006/relationships/slideLayout" Target="../slideLayouts/slideLayout4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4.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5.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image" Target="../media/image5.emf"/><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image" Target="../media/image4.png"/><Relationship Id="rId2" Type="http://schemas.openxmlformats.org/officeDocument/2006/relationships/slideLayout" Target="../slideLayouts/slideLayout58.xml"/><Relationship Id="rId16" Type="http://schemas.openxmlformats.org/officeDocument/2006/relationships/image" Target="../media/image3.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image" Target="../media/image2.png"/><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pn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8.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1.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9.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pic>
        <p:nvPicPr>
          <p:cNvPr id="8" name="Picture 7" descr="safari.png"/>
          <p:cNvPicPr>
            <a:picLocks noChangeAspect="1"/>
          </p:cNvPicPr>
          <p:nvPr userDrawn="1"/>
        </p:nvPicPr>
        <p:blipFill>
          <a:blip r:embed="rId14"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8187" r:id="rId12"/>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941076515"/>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03" r:id="rId4"/>
    <p:sldLayoutId id="2147484104" r:id="rId5"/>
    <p:sldLayoutId id="2147484105" r:id="rId6"/>
    <p:sldLayoutId id="2147484106" r:id="rId7"/>
    <p:sldLayoutId id="2147484107" r:id="rId8"/>
    <p:sldLayoutId id="2147484108" r:id="rId9"/>
    <p:sldLayoutId id="2147484109" r:id="rId10"/>
    <p:sldLayoutId id="214748411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25" tIns="45713" rIns="91425" bIns="4571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ctr">
              <a:defRPr sz="1200">
                <a:latin typeface="Garamond" pitchFamily="18" charset="0"/>
              </a:defRPr>
            </a:lvl1pPr>
          </a:lstStyle>
          <a:p>
            <a:pPr defTabSz="914259"/>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a:defRPr sz="1600">
                <a:latin typeface="Garamond" pitchFamily="18" charset="0"/>
              </a:defRPr>
            </a:lvl1pPr>
          </a:lstStyle>
          <a:p>
            <a:pPr defTabSz="914259"/>
            <a:fld id="{6F400BD0-49BF-48FC-8114-37C1D4F5AB3D}" type="slidenum">
              <a:rPr lang="en-US" altLang="en-US">
                <a:solidFill>
                  <a:srgbClr val="000000"/>
                </a:solidFill>
              </a:rPr>
              <a:pPr defTabSz="914259"/>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25" tIns="45713" rIns="91425" bIns="45713"/>
          <a:lstStyle/>
          <a:p>
            <a:pPr defTabSz="914259">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4174514676"/>
      </p:ext>
    </p:extLst>
  </p:cSld>
  <p:clrMap bg1="lt1" tx1="dk1" bg2="lt2" tx2="dk2" accent1="accent1" accent2="accent2" accent3="accent3" accent4="accent4" accent5="accent5" accent6="accent6" hlink="hlink" folHlink="folHlink"/>
  <p:sldLayoutIdLst>
    <p:sldLayoutId id="2147484282" r:id="rId1"/>
    <p:sldLayoutId id="2147484283" r:id="rId2"/>
    <p:sldLayoutId id="2147484284" r:id="rId3"/>
    <p:sldLayoutId id="2147484285" r:id="rId4"/>
    <p:sldLayoutId id="2147484286" r:id="rId5"/>
    <p:sldLayoutId id="2147484287" r:id="rId6"/>
    <p:sldLayoutId id="2147484288" r:id="rId7"/>
    <p:sldLayoutId id="2147484289" r:id="rId8"/>
    <p:sldLayoutId id="2147484290" r:id="rId9"/>
    <p:sldLayoutId id="2147484291" r:id="rId10"/>
    <p:sldLayoutId id="214748429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130" algn="l" rtl="0" fontAlgn="base">
        <a:spcBef>
          <a:spcPct val="0"/>
        </a:spcBef>
        <a:spcAft>
          <a:spcPct val="0"/>
        </a:spcAft>
        <a:defRPr sz="4000">
          <a:solidFill>
            <a:schemeClr val="tx2"/>
          </a:solidFill>
          <a:latin typeface="Garamond" pitchFamily="18" charset="0"/>
        </a:defRPr>
      </a:lvl6pPr>
      <a:lvl7pPr marL="914259" algn="l" rtl="0" fontAlgn="base">
        <a:spcBef>
          <a:spcPct val="0"/>
        </a:spcBef>
        <a:spcAft>
          <a:spcPct val="0"/>
        </a:spcAft>
        <a:defRPr sz="4000">
          <a:solidFill>
            <a:schemeClr val="tx2"/>
          </a:solidFill>
          <a:latin typeface="Garamond" pitchFamily="18" charset="0"/>
        </a:defRPr>
      </a:lvl7pPr>
      <a:lvl8pPr marL="1371390" algn="l" rtl="0" fontAlgn="base">
        <a:spcBef>
          <a:spcPct val="0"/>
        </a:spcBef>
        <a:spcAft>
          <a:spcPct val="0"/>
        </a:spcAft>
        <a:defRPr sz="4000">
          <a:solidFill>
            <a:schemeClr val="tx2"/>
          </a:solidFill>
          <a:latin typeface="Garamond" pitchFamily="18" charset="0"/>
        </a:defRPr>
      </a:lvl8pPr>
      <a:lvl9pPr marL="1828519" algn="l" rtl="0" fontAlgn="base">
        <a:spcBef>
          <a:spcPct val="0"/>
        </a:spcBef>
        <a:spcAft>
          <a:spcPct val="0"/>
        </a:spcAft>
        <a:defRPr sz="4000">
          <a:solidFill>
            <a:schemeClr val="tx2"/>
          </a:solidFill>
          <a:latin typeface="Garamond" pitchFamily="18" charset="0"/>
        </a:defRPr>
      </a:lvl9pPr>
    </p:titleStyle>
    <p:bodyStyle>
      <a:lvl1pPr marL="342848" indent="-342848"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822" indent="-32538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193" indent="-35078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645" indent="-31586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905" indent="-339674"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036"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164"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295"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423" indent="-339674"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285720" y="6357958"/>
            <a:ext cx="1347679" cy="389938"/>
          </a:xfrm>
          <a:prstGeom prst="rect">
            <a:avLst/>
          </a:prstGeom>
        </p:spPr>
      </p:pic>
    </p:spTree>
    <p:extLst>
      <p:ext uri="{BB962C8B-B14F-4D97-AF65-F5344CB8AC3E}">
        <p14:creationId xmlns:p14="http://schemas.microsoft.com/office/powerpoint/2010/main" val="2503778565"/>
      </p:ext>
    </p:extLst>
  </p:cSld>
  <p:clrMap bg1="lt1" tx1="dk1" bg2="lt2" tx2="dk2" accent1="accent1" accent2="accent2" accent3="accent3" accent4="accent4" accent5="accent5" accent6="accent6" hlink="hlink" folHlink="folHlink"/>
  <p:sldLayoutIdLst>
    <p:sldLayoutId id="2147484523" r:id="rId1"/>
    <p:sldLayoutId id="2147484524" r:id="rId2"/>
    <p:sldLayoutId id="2147484525" r:id="rId3"/>
    <p:sldLayoutId id="2147484526" r:id="rId4"/>
    <p:sldLayoutId id="2147484527" r:id="rId5"/>
    <p:sldLayoutId id="2147484528" r:id="rId6"/>
    <p:sldLayoutId id="2147484529" r:id="rId7"/>
    <p:sldLayoutId id="2147484530" r:id="rId8"/>
    <p:sldLayoutId id="2147484531" r:id="rId9"/>
    <p:sldLayoutId id="2147484532" r:id="rId10"/>
    <p:sldLayoutId id="214748453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367926"/>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363164"/>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500854"/>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72862"/>
            <a:ext cx="1080120" cy="312522"/>
          </a:xfrm>
          <a:prstGeom prst="rect">
            <a:avLst/>
          </a:prstGeom>
        </p:spPr>
      </p:pic>
    </p:spTree>
    <p:extLst>
      <p:ext uri="{BB962C8B-B14F-4D97-AF65-F5344CB8AC3E}">
        <p14:creationId xmlns:p14="http://schemas.microsoft.com/office/powerpoint/2010/main" val="2586202913"/>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614864" y="6356176"/>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453336"/>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4272753442"/>
      </p:ext>
    </p:extLst>
  </p:cSld>
  <p:clrMap bg1="lt1" tx1="dk1" bg2="lt2" tx2="dk2" accent1="accent1" accent2="accent2" accent3="accent3" accent4="accent4" accent5="accent5" accent6="accent6" hlink="hlink" folHlink="folHlink"/>
  <p:sldLayoutIdLst>
    <p:sldLayoutId id="2147484778" r:id="rId1"/>
    <p:sldLayoutId id="2147484779" r:id="rId2"/>
    <p:sldLayoutId id="2147484780" r:id="rId3"/>
    <p:sldLayoutId id="2147484781" r:id="rId4"/>
    <p:sldLayoutId id="2147484782" r:id="rId5"/>
    <p:sldLayoutId id="2147484783" r:id="rId6"/>
    <p:sldLayoutId id="2147484784" r:id="rId7"/>
    <p:sldLayoutId id="2147484785" r:id="rId8"/>
    <p:sldLayoutId id="2147484786" r:id="rId9"/>
    <p:sldLayoutId id="2147484787" r:id="rId10"/>
    <p:sldLayoutId id="214748478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27860052"/>
      </p:ext>
    </p:extLst>
  </p:cSld>
  <p:clrMap bg1="lt1" tx1="dk1" bg2="lt2" tx2="dk2" accent1="accent1" accent2="accent2" accent3="accent3" accent4="accent4" accent5="accent5" accent6="accent6" hlink="hlink" folHlink="folHlink"/>
  <p:sldLayoutIdLst>
    <p:sldLayoutId id="2147484838" r:id="rId1"/>
    <p:sldLayoutId id="2147484839" r:id="rId2"/>
    <p:sldLayoutId id="2147484840" r:id="rId3"/>
    <p:sldLayoutId id="2147484841" r:id="rId4"/>
    <p:sldLayoutId id="2147484842" r:id="rId5"/>
    <p:sldLayoutId id="2147484843" r:id="rId6"/>
    <p:sldLayoutId id="2147484844" r:id="rId7"/>
    <p:sldLayoutId id="2147484845" r:id="rId8"/>
    <p:sldLayoutId id="2147484846" r:id="rId9"/>
    <p:sldLayoutId id="2147484847" r:id="rId10"/>
    <p:sldLayoutId id="214748484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2151711694"/>
      </p:ext>
    </p:extLst>
  </p:cSld>
  <p:clrMap bg1="lt1" tx1="dk1" bg2="lt2" tx2="dk2" accent1="accent1" accent2="accent2" accent3="accent3" accent4="accent4" accent5="accent5" accent6="accent6" hlink="hlink" folHlink="folHlink"/>
  <p:sldLayoutIdLst>
    <p:sldLayoutId id="2147484850" r:id="rId1"/>
    <p:sldLayoutId id="2147484851" r:id="rId2"/>
    <p:sldLayoutId id="2147484852" r:id="rId3"/>
    <p:sldLayoutId id="2147484853" r:id="rId4"/>
    <p:sldLayoutId id="2147484854" r:id="rId5"/>
    <p:sldLayoutId id="2147484855" r:id="rId6"/>
    <p:sldLayoutId id="2147484856" r:id="rId7"/>
    <p:sldLayoutId id="2147484857" r:id="rId8"/>
    <p:sldLayoutId id="2147484858" r:id="rId9"/>
    <p:sldLayoutId id="2147484859" r:id="rId10"/>
    <p:sldLayoutId id="214748486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3691673417"/>
      </p:ext>
    </p:extLst>
  </p:cSld>
  <p:clrMap bg1="lt1" tx1="dk1" bg2="lt2" tx2="dk2" accent1="accent1" accent2="accent2" accent3="accent3" accent4="accent4" accent5="accent5" accent6="accent6" hlink="hlink" folHlink="folHlink"/>
  <p:sldLayoutIdLst>
    <p:sldLayoutId id="2147484862" r:id="rId1"/>
    <p:sldLayoutId id="2147484863" r:id="rId2"/>
    <p:sldLayoutId id="2147484864" r:id="rId3"/>
    <p:sldLayoutId id="2147484865" r:id="rId4"/>
    <p:sldLayoutId id="2147484866" r:id="rId5"/>
    <p:sldLayoutId id="2147484867" r:id="rId6"/>
    <p:sldLayoutId id="2147484868" r:id="rId7"/>
    <p:sldLayoutId id="2147484869" r:id="rId8"/>
    <p:sldLayoutId id="2147484870" r:id="rId9"/>
    <p:sldLayoutId id="2147484871" r:id="rId10"/>
    <p:sldLayoutId id="214748487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1079760595"/>
      </p:ext>
    </p:extLst>
  </p:cSld>
  <p:clrMap bg1="lt1" tx1="dk1" bg2="lt2" tx2="dk2" accent1="accent1" accent2="accent2" accent3="accent3" accent4="accent4" accent5="accent5" accent6="accent6" hlink="hlink" folHlink="folHlink"/>
  <p:sldLayoutIdLst>
    <p:sldLayoutId id="2147484874" r:id="rId1"/>
    <p:sldLayoutId id="2147484875" r:id="rId2"/>
    <p:sldLayoutId id="2147484876" r:id="rId3"/>
    <p:sldLayoutId id="2147484877" r:id="rId4"/>
    <p:sldLayoutId id="2147484878" r:id="rId5"/>
    <p:sldLayoutId id="2147484879" r:id="rId6"/>
    <p:sldLayoutId id="2147484880" r:id="rId7"/>
    <p:sldLayoutId id="2147484881" r:id="rId8"/>
    <p:sldLayoutId id="2147484882" r:id="rId9"/>
    <p:sldLayoutId id="2147484883" r:id="rId10"/>
    <p:sldLayoutId id="214748488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62"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43363"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solidFill>
                  <a:srgbClr val="000000"/>
                </a:solidFill>
                <a:latin typeface="Garamond" charset="0"/>
              </a:defRPr>
            </a:lvl1pPr>
          </a:lstStyle>
          <a:p>
            <a:pPr fontAlgn="base">
              <a:spcBef>
                <a:spcPct val="0"/>
              </a:spcBef>
              <a:spcAft>
                <a:spcPct val="0"/>
              </a:spcAft>
              <a:defRPr/>
            </a:pPr>
            <a:endParaRPr lang="en-US">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solidFill>
                  <a:srgbClr val="000000"/>
                </a:solidFill>
                <a:latin typeface="Garamond" charset="0"/>
              </a:defRPr>
            </a:lvl1pPr>
          </a:lstStyle>
          <a:p>
            <a:pPr fontAlgn="base">
              <a:spcBef>
                <a:spcPct val="0"/>
              </a:spcBef>
              <a:spcAft>
                <a:spcPct val="0"/>
              </a:spcAft>
              <a:defRPr/>
            </a:pPr>
            <a:fld id="{12B59C95-9F24-CC4B-832C-1D8C21792A43}" type="slidenum">
              <a:rPr lang="en-US">
                <a:ea typeface="ＭＳ Ｐゴシック" charset="0"/>
                <a:cs typeface="ＭＳ Ｐゴシック" charset="0"/>
              </a:rPr>
              <a:pPr fontAlgn="base">
                <a:spcBef>
                  <a:spcPct val="0"/>
                </a:spcBef>
                <a:spcAft>
                  <a:spcPct val="0"/>
                </a:spcAft>
                <a:defRPr/>
              </a:pPr>
              <a:t>‹#›</a:t>
            </a:fld>
            <a:endParaRPr lang="en-US">
              <a:ea typeface="ＭＳ Ｐゴシック" charset="0"/>
              <a:cs typeface="ＭＳ Ｐゴシック" charset="0"/>
            </a:endParaRPr>
          </a:p>
        </p:txBody>
      </p:sp>
      <p:sp>
        <p:nvSpPr>
          <p:cNvPr id="143366"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43367"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43368"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5159085"/>
      </p:ext>
    </p:extLst>
  </p:cSld>
  <p:clrMap bg1="lt1" tx1="dk1" bg2="lt2" tx2="dk2" accent1="accent1" accent2="accent2" accent3="accent3" accent4="accent4" accent5="accent5" accent6="accent6" hlink="hlink" folHlink="folHlink"/>
  <p:sldLayoutIdLst>
    <p:sldLayoutId id="2147484970" r:id="rId1"/>
    <p:sldLayoutId id="2147484971" r:id="rId2"/>
    <p:sldLayoutId id="2147484972" r:id="rId3"/>
    <p:sldLayoutId id="2147484973" r:id="rId4"/>
    <p:sldLayoutId id="2147484974" r:id="rId5"/>
    <p:sldLayoutId id="2147484975" r:id="rId6"/>
    <p:sldLayoutId id="2147484976" r:id="rId7"/>
    <p:sldLayoutId id="2147484977" r:id="rId8"/>
    <p:sldLayoutId id="2147484978" r:id="rId9"/>
    <p:sldLayoutId id="2147484979" r:id="rId10"/>
    <p:sldLayoutId id="2147484980" r:id="rId11"/>
    <p:sldLayoutId id="2147484981"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2" cstate="print"/>
          <a:stretch>
            <a:fillRect/>
          </a:stretch>
        </p:blipFill>
        <p:spPr>
          <a:xfrm>
            <a:off x="179512" y="6453336"/>
            <a:ext cx="1080120" cy="312522"/>
          </a:xfrm>
          <a:prstGeom prst="rect">
            <a:avLst/>
          </a:prstGeom>
        </p:spPr>
      </p:pic>
    </p:spTree>
  </p:cSld>
  <p:clrMap bg1="lt1" tx1="dk1" bg2="lt2" tx2="dk2" accent1="accent1" accent2="accent2" accent3="accent3" accent4="accent4" accent5="accent5" accent6="accent6" hlink="hlink" folHlink="folHlink"/>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858009255"/>
      </p:ext>
    </p:extLst>
  </p:cSld>
  <p:clrMap bg1="lt1" tx1="dk1" bg2="lt2" tx2="dk2" accent1="accent1" accent2="accent2" accent3="accent3" accent4="accent4" accent5="accent5" accent6="accent6" hlink="hlink" folHlink="folHlink"/>
  <p:sldLayoutIdLst>
    <p:sldLayoutId id="2147485411" r:id="rId1"/>
    <p:sldLayoutId id="2147485412" r:id="rId2"/>
    <p:sldLayoutId id="2147485413" r:id="rId3"/>
    <p:sldLayoutId id="2147485414" r:id="rId4"/>
    <p:sldLayoutId id="2147485415" r:id="rId5"/>
    <p:sldLayoutId id="2147485416" r:id="rId6"/>
    <p:sldLayoutId id="2147485417" r:id="rId7"/>
    <p:sldLayoutId id="2147485418" r:id="rId8"/>
    <p:sldLayoutId id="2147485419" r:id="rId9"/>
    <p:sldLayoutId id="2147485420" r:id="rId10"/>
    <p:sldLayoutId id="214748542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106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02" tIns="45702" rIns="91402" bIns="45702"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ctr">
              <a:defRPr sz="1200">
                <a:latin typeface="Garamond" pitchFamily="18" charset="0"/>
              </a:defRPr>
            </a:lvl1pPr>
          </a:lstStyle>
          <a:p>
            <a:pPr defTabSz="914024"/>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02" tIns="45702" rIns="91402" bIns="45702" numCol="1" anchor="b" anchorCtr="0" compatLnSpc="1">
            <a:prstTxWarp prst="textNoShape">
              <a:avLst/>
            </a:prstTxWarp>
          </a:bodyPr>
          <a:lstStyle>
            <a:lvl1pPr algn="r">
              <a:defRPr sz="1600">
                <a:latin typeface="Garamond" pitchFamily="18" charset="0"/>
              </a:defRPr>
            </a:lvl1pPr>
          </a:lstStyle>
          <a:p>
            <a:pPr defTabSz="914024"/>
            <a:fld id="{6F400BD0-49BF-48FC-8114-37C1D4F5AB3D}" type="slidenum">
              <a:rPr lang="en-US" altLang="en-US">
                <a:solidFill>
                  <a:srgbClr val="000000"/>
                </a:solidFill>
              </a:rPr>
              <a:pPr defTabSz="914024"/>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02" tIns="45702" rIns="91402" bIns="45702"/>
          <a:lstStyle/>
          <a:p>
            <a:pPr defTabSz="914024">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115848122"/>
      </p:ext>
    </p:extLst>
  </p:cSld>
  <p:clrMap bg1="lt1" tx1="dk1" bg2="lt2" tx2="dk2" accent1="accent1" accent2="accent2" accent3="accent3" accent4="accent4" accent5="accent5" accent6="accent6" hlink="hlink" folHlink="folHlink"/>
  <p:sldLayoutIdLst>
    <p:sldLayoutId id="2147485521" r:id="rId1"/>
    <p:sldLayoutId id="2147485522" r:id="rId2"/>
    <p:sldLayoutId id="2147485523" r:id="rId3"/>
    <p:sldLayoutId id="2147485524" r:id="rId4"/>
    <p:sldLayoutId id="2147485525" r:id="rId5"/>
    <p:sldLayoutId id="2147485526" r:id="rId6"/>
    <p:sldLayoutId id="2147485527" r:id="rId7"/>
    <p:sldLayoutId id="2147485528" r:id="rId8"/>
    <p:sldLayoutId id="2147485529" r:id="rId9"/>
    <p:sldLayoutId id="2147485530" r:id="rId10"/>
    <p:sldLayoutId id="21474855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11" algn="l" rtl="0" fontAlgn="base">
        <a:spcBef>
          <a:spcPct val="0"/>
        </a:spcBef>
        <a:spcAft>
          <a:spcPct val="0"/>
        </a:spcAft>
        <a:defRPr sz="4000">
          <a:solidFill>
            <a:schemeClr val="tx2"/>
          </a:solidFill>
          <a:latin typeface="Garamond" pitchFamily="18" charset="0"/>
        </a:defRPr>
      </a:lvl6pPr>
      <a:lvl7pPr marL="914024" algn="l" rtl="0" fontAlgn="base">
        <a:spcBef>
          <a:spcPct val="0"/>
        </a:spcBef>
        <a:spcAft>
          <a:spcPct val="0"/>
        </a:spcAft>
        <a:defRPr sz="4000">
          <a:solidFill>
            <a:schemeClr val="tx2"/>
          </a:solidFill>
          <a:latin typeface="Garamond" pitchFamily="18" charset="0"/>
        </a:defRPr>
      </a:lvl7pPr>
      <a:lvl8pPr marL="1371040" algn="l" rtl="0" fontAlgn="base">
        <a:spcBef>
          <a:spcPct val="0"/>
        </a:spcBef>
        <a:spcAft>
          <a:spcPct val="0"/>
        </a:spcAft>
        <a:defRPr sz="4000">
          <a:solidFill>
            <a:schemeClr val="tx2"/>
          </a:solidFill>
          <a:latin typeface="Garamond" pitchFamily="18" charset="0"/>
        </a:defRPr>
      </a:lvl8pPr>
      <a:lvl9pPr marL="1828052" algn="l" rtl="0" fontAlgn="base">
        <a:spcBef>
          <a:spcPct val="0"/>
        </a:spcBef>
        <a:spcAft>
          <a:spcPct val="0"/>
        </a:spcAft>
        <a:defRPr sz="4000">
          <a:solidFill>
            <a:schemeClr val="tx2"/>
          </a:solidFill>
          <a:latin typeface="Garamond" pitchFamily="18" charset="0"/>
        </a:defRPr>
      </a:lvl9pPr>
    </p:titleStyle>
    <p:bodyStyle>
      <a:lvl1pPr marL="342761" indent="-342761"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650" indent="-32530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1933" indent="-350694"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301" indent="-315785"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475" indent="-339587"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491"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499"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514"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8523" indent="-339587"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024" rtl="0" eaLnBrk="1" latinLnBrk="0" hangingPunct="1">
        <a:defRPr sz="1800" kern="1200">
          <a:solidFill>
            <a:schemeClr val="tx1"/>
          </a:solidFill>
          <a:latin typeface="+mn-lt"/>
          <a:ea typeface="+mn-ea"/>
          <a:cs typeface="+mn-cs"/>
        </a:defRPr>
      </a:lvl1pPr>
      <a:lvl2pPr marL="457011" algn="l" defTabSz="914024" rtl="0" eaLnBrk="1" latinLnBrk="0" hangingPunct="1">
        <a:defRPr sz="1800" kern="1200">
          <a:solidFill>
            <a:schemeClr val="tx1"/>
          </a:solidFill>
          <a:latin typeface="+mn-lt"/>
          <a:ea typeface="+mn-ea"/>
          <a:cs typeface="+mn-cs"/>
        </a:defRPr>
      </a:lvl2pPr>
      <a:lvl3pPr marL="914024" algn="l" defTabSz="914024" rtl="0" eaLnBrk="1" latinLnBrk="0" hangingPunct="1">
        <a:defRPr sz="1800" kern="1200">
          <a:solidFill>
            <a:schemeClr val="tx1"/>
          </a:solidFill>
          <a:latin typeface="+mn-lt"/>
          <a:ea typeface="+mn-ea"/>
          <a:cs typeface="+mn-cs"/>
        </a:defRPr>
      </a:lvl3pPr>
      <a:lvl4pPr marL="1371040" algn="l" defTabSz="914024" rtl="0" eaLnBrk="1" latinLnBrk="0" hangingPunct="1">
        <a:defRPr sz="1800" kern="1200">
          <a:solidFill>
            <a:schemeClr val="tx1"/>
          </a:solidFill>
          <a:latin typeface="+mn-lt"/>
          <a:ea typeface="+mn-ea"/>
          <a:cs typeface="+mn-cs"/>
        </a:defRPr>
      </a:lvl4pPr>
      <a:lvl5pPr marL="1828052" algn="l" defTabSz="914024" rtl="0" eaLnBrk="1" latinLnBrk="0" hangingPunct="1">
        <a:defRPr sz="1800" kern="1200">
          <a:solidFill>
            <a:schemeClr val="tx1"/>
          </a:solidFill>
          <a:latin typeface="+mn-lt"/>
          <a:ea typeface="+mn-ea"/>
          <a:cs typeface="+mn-cs"/>
        </a:defRPr>
      </a:lvl5pPr>
      <a:lvl6pPr marL="2285064" algn="l" defTabSz="914024" rtl="0" eaLnBrk="1" latinLnBrk="0" hangingPunct="1">
        <a:defRPr sz="1800" kern="1200">
          <a:solidFill>
            <a:schemeClr val="tx1"/>
          </a:solidFill>
          <a:latin typeface="+mn-lt"/>
          <a:ea typeface="+mn-ea"/>
          <a:cs typeface="+mn-cs"/>
        </a:defRPr>
      </a:lvl6pPr>
      <a:lvl7pPr marL="2742079" algn="l" defTabSz="914024" rtl="0" eaLnBrk="1" latinLnBrk="0" hangingPunct="1">
        <a:defRPr sz="1800" kern="1200">
          <a:solidFill>
            <a:schemeClr val="tx1"/>
          </a:solidFill>
          <a:latin typeface="+mn-lt"/>
          <a:ea typeface="+mn-ea"/>
          <a:cs typeface="+mn-cs"/>
        </a:defRPr>
      </a:lvl7pPr>
      <a:lvl8pPr marL="3199088" algn="l" defTabSz="914024" rtl="0" eaLnBrk="1" latinLnBrk="0" hangingPunct="1">
        <a:defRPr sz="1800" kern="1200">
          <a:solidFill>
            <a:schemeClr val="tx1"/>
          </a:solidFill>
          <a:latin typeface="+mn-lt"/>
          <a:ea typeface="+mn-ea"/>
          <a:cs typeface="+mn-cs"/>
        </a:defRPr>
      </a:lvl8pPr>
      <a:lvl9pPr marL="3656104" algn="l" defTabSz="914024"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1"/>
            <a:ext cx="8610600" cy="75632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16" tIns="45709" rIns="91416" bIns="45709"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1" y="6248400"/>
            <a:ext cx="2895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ctr">
              <a:defRPr sz="1200">
                <a:latin typeface="Garamond" pitchFamily="18" charset="0"/>
              </a:defRPr>
            </a:lvl1pPr>
          </a:lstStyle>
          <a:p>
            <a:pPr defTabSz="914165"/>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16" tIns="45709" rIns="91416" bIns="45709" numCol="1" anchor="b" anchorCtr="0" compatLnSpc="1">
            <a:prstTxWarp prst="textNoShape">
              <a:avLst/>
            </a:prstTxWarp>
          </a:bodyPr>
          <a:lstStyle>
            <a:lvl1pPr algn="r">
              <a:defRPr sz="1600">
                <a:latin typeface="Garamond" pitchFamily="18" charset="0"/>
              </a:defRPr>
            </a:lvl1pPr>
          </a:lstStyle>
          <a:p>
            <a:pPr defTabSz="914165"/>
            <a:fld id="{6F400BD0-49BF-48FC-8114-37C1D4F5AB3D}" type="slidenum">
              <a:rPr lang="en-US" altLang="en-US" smtClean="0">
                <a:solidFill>
                  <a:srgbClr val="000000"/>
                </a:solidFill>
              </a:rPr>
              <a:pPr defTabSz="914165"/>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lIns="91416" tIns="45709" rIns="91416" bIns="45709"/>
          <a:lstStyle/>
          <a:p>
            <a:pPr defTabSz="914165">
              <a:defRPr/>
            </a:pPr>
            <a:endParaRPr lang="en-US">
              <a:solidFill>
                <a:srgbClr val="000000"/>
              </a:solidFill>
              <a:latin typeface="Tahoma"/>
            </a:endParaRPr>
          </a:p>
        </p:txBody>
      </p:sp>
    </p:spTree>
    <p:extLst>
      <p:ext uri="{BB962C8B-B14F-4D97-AF65-F5344CB8AC3E}">
        <p14:creationId xmlns:p14="http://schemas.microsoft.com/office/powerpoint/2010/main" val="1921638257"/>
      </p:ext>
    </p:extLst>
  </p:cSld>
  <p:clrMap bg1="lt1" tx1="dk1" bg2="lt2" tx2="dk2" accent1="accent1" accent2="accent2" accent3="accent3" accent4="accent4" accent5="accent5" accent6="accent6" hlink="hlink" folHlink="folHlink"/>
  <p:sldLayoutIdLst>
    <p:sldLayoutId id="2147485533" r:id="rId1"/>
    <p:sldLayoutId id="2147485534" r:id="rId2"/>
    <p:sldLayoutId id="2147485535" r:id="rId3"/>
    <p:sldLayoutId id="2147485536" r:id="rId4"/>
    <p:sldLayoutId id="2147485537" r:id="rId5"/>
    <p:sldLayoutId id="2147485538" r:id="rId6"/>
    <p:sldLayoutId id="2147485539" r:id="rId7"/>
    <p:sldLayoutId id="2147485540" r:id="rId8"/>
    <p:sldLayoutId id="2147485541" r:id="rId9"/>
    <p:sldLayoutId id="2147485542" r:id="rId10"/>
    <p:sldLayoutId id="214748554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082" algn="l" rtl="0" fontAlgn="base">
        <a:spcBef>
          <a:spcPct val="0"/>
        </a:spcBef>
        <a:spcAft>
          <a:spcPct val="0"/>
        </a:spcAft>
        <a:defRPr sz="4000">
          <a:solidFill>
            <a:schemeClr val="tx2"/>
          </a:solidFill>
          <a:latin typeface="Garamond" pitchFamily="18" charset="0"/>
        </a:defRPr>
      </a:lvl6pPr>
      <a:lvl7pPr marL="914165" algn="l" rtl="0" fontAlgn="base">
        <a:spcBef>
          <a:spcPct val="0"/>
        </a:spcBef>
        <a:spcAft>
          <a:spcPct val="0"/>
        </a:spcAft>
        <a:defRPr sz="4000">
          <a:solidFill>
            <a:schemeClr val="tx2"/>
          </a:solidFill>
          <a:latin typeface="Garamond" pitchFamily="18" charset="0"/>
        </a:defRPr>
      </a:lvl7pPr>
      <a:lvl8pPr marL="1371250" algn="l" rtl="0" fontAlgn="base">
        <a:spcBef>
          <a:spcPct val="0"/>
        </a:spcBef>
        <a:spcAft>
          <a:spcPct val="0"/>
        </a:spcAft>
        <a:defRPr sz="4000">
          <a:solidFill>
            <a:schemeClr val="tx2"/>
          </a:solidFill>
          <a:latin typeface="Garamond" pitchFamily="18" charset="0"/>
        </a:defRPr>
      </a:lvl8pPr>
      <a:lvl9pPr marL="1828332" algn="l" rtl="0" fontAlgn="base">
        <a:spcBef>
          <a:spcPct val="0"/>
        </a:spcBef>
        <a:spcAft>
          <a:spcPct val="0"/>
        </a:spcAft>
        <a:defRPr sz="4000">
          <a:solidFill>
            <a:schemeClr val="tx2"/>
          </a:solidFill>
          <a:latin typeface="Garamond" pitchFamily="18" charset="0"/>
        </a:defRPr>
      </a:lvl9pPr>
    </p:titleStyle>
    <p:bodyStyle>
      <a:lvl1pPr marL="342813" indent="-342813"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753" indent="-325355"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089" indent="-35074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507" indent="-31583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0733" indent="-339639"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781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4898"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198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063" indent="-339639"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165" rtl="0" eaLnBrk="1" latinLnBrk="0" hangingPunct="1">
        <a:defRPr sz="1800" kern="1200">
          <a:solidFill>
            <a:schemeClr val="tx1"/>
          </a:solidFill>
          <a:latin typeface="+mn-lt"/>
          <a:ea typeface="+mn-ea"/>
          <a:cs typeface="+mn-cs"/>
        </a:defRPr>
      </a:lvl1pPr>
      <a:lvl2pPr marL="457082" algn="l" defTabSz="914165" rtl="0" eaLnBrk="1" latinLnBrk="0" hangingPunct="1">
        <a:defRPr sz="1800" kern="1200">
          <a:solidFill>
            <a:schemeClr val="tx1"/>
          </a:solidFill>
          <a:latin typeface="+mn-lt"/>
          <a:ea typeface="+mn-ea"/>
          <a:cs typeface="+mn-cs"/>
        </a:defRPr>
      </a:lvl2pPr>
      <a:lvl3pPr marL="914165" algn="l" defTabSz="914165" rtl="0" eaLnBrk="1" latinLnBrk="0" hangingPunct="1">
        <a:defRPr sz="1800" kern="1200">
          <a:solidFill>
            <a:schemeClr val="tx1"/>
          </a:solidFill>
          <a:latin typeface="+mn-lt"/>
          <a:ea typeface="+mn-ea"/>
          <a:cs typeface="+mn-cs"/>
        </a:defRPr>
      </a:lvl3pPr>
      <a:lvl4pPr marL="1371250" algn="l" defTabSz="914165" rtl="0" eaLnBrk="1" latinLnBrk="0" hangingPunct="1">
        <a:defRPr sz="1800" kern="1200">
          <a:solidFill>
            <a:schemeClr val="tx1"/>
          </a:solidFill>
          <a:latin typeface="+mn-lt"/>
          <a:ea typeface="+mn-ea"/>
          <a:cs typeface="+mn-cs"/>
        </a:defRPr>
      </a:lvl4pPr>
      <a:lvl5pPr marL="1828332" algn="l" defTabSz="914165" rtl="0" eaLnBrk="1" latinLnBrk="0" hangingPunct="1">
        <a:defRPr sz="1800" kern="1200">
          <a:solidFill>
            <a:schemeClr val="tx1"/>
          </a:solidFill>
          <a:latin typeface="+mn-lt"/>
          <a:ea typeface="+mn-ea"/>
          <a:cs typeface="+mn-cs"/>
        </a:defRPr>
      </a:lvl5pPr>
      <a:lvl6pPr marL="2285415" algn="l" defTabSz="914165" rtl="0" eaLnBrk="1" latinLnBrk="0" hangingPunct="1">
        <a:defRPr sz="1800" kern="1200">
          <a:solidFill>
            <a:schemeClr val="tx1"/>
          </a:solidFill>
          <a:latin typeface="+mn-lt"/>
          <a:ea typeface="+mn-ea"/>
          <a:cs typeface="+mn-cs"/>
        </a:defRPr>
      </a:lvl6pPr>
      <a:lvl7pPr marL="2742500" algn="l" defTabSz="914165" rtl="0" eaLnBrk="1" latinLnBrk="0" hangingPunct="1">
        <a:defRPr sz="1800" kern="1200">
          <a:solidFill>
            <a:schemeClr val="tx1"/>
          </a:solidFill>
          <a:latin typeface="+mn-lt"/>
          <a:ea typeface="+mn-ea"/>
          <a:cs typeface="+mn-cs"/>
        </a:defRPr>
      </a:lvl7pPr>
      <a:lvl8pPr marL="3199580" algn="l" defTabSz="914165" rtl="0" eaLnBrk="1" latinLnBrk="0" hangingPunct="1">
        <a:defRPr sz="1800" kern="1200">
          <a:solidFill>
            <a:schemeClr val="tx1"/>
          </a:solidFill>
          <a:latin typeface="+mn-lt"/>
          <a:ea typeface="+mn-ea"/>
          <a:cs typeface="+mn-cs"/>
        </a:defRPr>
      </a:lvl8pPr>
      <a:lvl9pPr marL="3656665" algn="l" defTabSz="914165"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2072826778"/>
      </p:ext>
    </p:extLst>
  </p:cSld>
  <p:clrMap bg1="lt1" tx1="dk1" bg2="lt2" tx2="dk2" accent1="accent1" accent2="accent2" accent3="accent3" accent4="accent4" accent5="accent5" accent6="accent6" hlink="hlink" folHlink="folHlink"/>
  <p:sldLayoutIdLst>
    <p:sldLayoutId id="2147485666" r:id="rId1"/>
    <p:sldLayoutId id="2147485667" r:id="rId2"/>
    <p:sldLayoutId id="2147485668" r:id="rId3"/>
    <p:sldLayoutId id="2147485669" r:id="rId4"/>
    <p:sldLayoutId id="2147485670" r:id="rId5"/>
    <p:sldLayoutId id="2147485671" r:id="rId6"/>
    <p:sldLayoutId id="2147485672" r:id="rId7"/>
    <p:sldLayoutId id="2147485673" r:id="rId8"/>
    <p:sldLayoutId id="2147485674" r:id="rId9"/>
    <p:sldLayoutId id="2147485675" r:id="rId10"/>
    <p:sldLayoutId id="2147485676" r:id="rId11"/>
    <p:sldLayoutId id="2147485677" r:id="rId12"/>
  </p:sldLayoutIdLs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026"/>
          <p:cNvSpPr>
            <a:spLocks noGrp="1" noChangeArrowheads="1"/>
          </p:cNvSpPr>
          <p:nvPr>
            <p:ph type="title"/>
          </p:nvPr>
        </p:nvSpPr>
        <p:spPr bwMode="auto">
          <a:xfrm>
            <a:off x="228600" y="152400"/>
            <a:ext cx="8610600" cy="884238"/>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1027"/>
          <p:cNvSpPr>
            <a:spLocks noGrp="1" noChangeArrowheads="1"/>
          </p:cNvSpPr>
          <p:nvPr>
            <p:ph type="body" idx="1"/>
          </p:nvPr>
        </p:nvSpPr>
        <p:spPr bwMode="auto">
          <a:xfrm>
            <a:off x="228600" y="1095375"/>
            <a:ext cx="8610600" cy="515302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charset="0"/>
              </a:defRPr>
            </a:lvl1pPr>
          </a:lstStyle>
          <a:p>
            <a:pPr fontAlgn="base">
              <a:spcBef>
                <a:spcPct val="0"/>
              </a:spcBef>
              <a:spcAft>
                <a:spcPct val="0"/>
              </a:spcAft>
              <a:defRPr/>
            </a:pPr>
            <a:endParaRPr lang="en-US">
              <a:solidFill>
                <a:srgbClr val="000000"/>
              </a:solidFill>
              <a:ea typeface="ＭＳ Ｐゴシック" charset="0"/>
              <a:cs typeface="ＭＳ Ｐゴシック" charset="0"/>
            </a:endParaRPr>
          </a:p>
        </p:txBody>
      </p:sp>
      <p:sp>
        <p:nvSpPr>
          <p:cNvPr id="100358" name="Rectangle 1030"/>
          <p:cNvSpPr>
            <a:spLocks noGrp="1" noChangeArrowheads="1"/>
          </p:cNvSpPr>
          <p:nvPr>
            <p:ph type="sldNum" sz="quarter" idx="4"/>
          </p:nvPr>
        </p:nvSpPr>
        <p:spPr bwMode="auto">
          <a:xfrm>
            <a:off x="6946900" y="637381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charset="0"/>
              </a:defRPr>
            </a:lvl1pPr>
          </a:lstStyle>
          <a:p>
            <a:pPr fontAlgn="base">
              <a:spcBef>
                <a:spcPct val="0"/>
              </a:spcBef>
              <a:spcAft>
                <a:spcPct val="0"/>
              </a:spcAft>
              <a:defRPr/>
            </a:pPr>
            <a:fld id="{FB5C1105-7C02-0A4A-BBB4-558A73CD3ACF}" type="slidenum">
              <a:rPr lang="en-US">
                <a:solidFill>
                  <a:srgbClr val="000000"/>
                </a:solidFill>
                <a:ea typeface="ＭＳ Ｐゴシック" charset="0"/>
                <a:cs typeface="ＭＳ Ｐゴシック" charset="0"/>
              </a:rPr>
              <a:pPr fontAlgn="base">
                <a:spcBef>
                  <a:spcPct val="0"/>
                </a:spcBef>
                <a:spcAft>
                  <a:spcPct val="0"/>
                </a:spcAft>
                <a:defRPr/>
              </a:pPr>
              <a:t>‹#›</a:t>
            </a:fld>
            <a:endParaRPr lang="en-US">
              <a:solidFill>
                <a:srgbClr val="000000"/>
              </a:solidFill>
              <a:ea typeface="ＭＳ Ｐゴシック" charset="0"/>
              <a:cs typeface="ＭＳ Ｐゴシック" charset="0"/>
            </a:endParaRPr>
          </a:p>
        </p:txBody>
      </p:sp>
      <p:sp>
        <p:nvSpPr>
          <p:cNvPr id="1030" name="Line 1032"/>
          <p:cNvSpPr>
            <a:spLocks noChangeShapeType="1"/>
          </p:cNvSpPr>
          <p:nvPr/>
        </p:nvSpPr>
        <p:spPr bwMode="auto">
          <a:xfrm>
            <a:off x="228600" y="6446838"/>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031" name="Line 1033"/>
          <p:cNvSpPr>
            <a:spLocks noChangeShapeType="1"/>
          </p:cNvSpPr>
          <p:nvPr userDrawn="1"/>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032" name="Picture 7" descr="safari.png"/>
          <p:cNvPicPr>
            <a:picLocks noChangeAspect="1"/>
          </p:cNvPicPr>
          <p:nvPr userDrawn="1"/>
        </p:nvPicPr>
        <p:blipFill>
          <a:blip r:embed="rId14">
            <a:extLst>
              <a:ext uri="{28A0092B-C50C-407E-A947-70E740481C1C}">
                <a14:useLocalDpi xmlns:a14="http://schemas.microsoft.com/office/drawing/2010/main"/>
              </a:ext>
            </a:extLst>
          </a:blip>
          <a:srcRect/>
          <a:stretch>
            <a:fillRect/>
          </a:stretch>
        </p:blipFill>
        <p:spPr bwMode="auto">
          <a:xfrm>
            <a:off x="180975" y="6602413"/>
            <a:ext cx="847725"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8738813"/>
      </p:ext>
    </p:extLst>
  </p:cSld>
  <p:clrMap bg1="lt1" tx1="dk1" bg2="lt2" tx2="dk2" accent1="accent1" accent2="accent2" accent3="accent3" accent4="accent4" accent5="accent5" accent6="accent6" hlink="hlink" folHlink="folHlink"/>
  <p:sldLayoutIdLst>
    <p:sldLayoutId id="2147485715" r:id="rId1"/>
    <p:sldLayoutId id="2147485716" r:id="rId2"/>
    <p:sldLayoutId id="2147485717" r:id="rId3"/>
    <p:sldLayoutId id="2147485718" r:id="rId4"/>
    <p:sldLayoutId id="2147485719" r:id="rId5"/>
    <p:sldLayoutId id="2147485720" r:id="rId6"/>
    <p:sldLayoutId id="2147485721" r:id="rId7"/>
    <p:sldLayoutId id="2147485722" r:id="rId8"/>
    <p:sldLayoutId id="2147485723" r:id="rId9"/>
    <p:sldLayoutId id="2147485724" r:id="rId10"/>
    <p:sldLayoutId id="2147485725" r:id="rId11"/>
    <p:sldLayoutId id="2147485726" r:id="rId12"/>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pitchFamily="-106" charset="-128"/>
          <a:cs typeface="ＭＳ Ｐゴシック" pitchFamily="-106" charset="-128"/>
        </a:defRPr>
      </a:lvl1pPr>
      <a:lvl2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2pPr>
      <a:lvl3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3pPr>
      <a:lvl4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4pPr>
      <a:lvl5pPr algn="l" rtl="0" eaLnBrk="0" fontAlgn="base" hangingPunct="0">
        <a:spcBef>
          <a:spcPct val="0"/>
        </a:spcBef>
        <a:spcAft>
          <a:spcPct val="0"/>
        </a:spcAft>
        <a:defRPr sz="4000">
          <a:solidFill>
            <a:schemeClr val="tx2"/>
          </a:solidFill>
          <a:latin typeface="Garamond" pitchFamily="-106" charset="0"/>
          <a:ea typeface="ＭＳ Ｐゴシック" pitchFamily="-106" charset="-128"/>
          <a:cs typeface="ＭＳ Ｐゴシック" pitchFamily="-106" charset="-128"/>
        </a:defRPr>
      </a:lvl5pPr>
      <a:lvl6pPr marL="457200" algn="l" rtl="0" fontAlgn="base">
        <a:spcBef>
          <a:spcPct val="0"/>
        </a:spcBef>
        <a:spcAft>
          <a:spcPct val="0"/>
        </a:spcAft>
        <a:defRPr sz="4000">
          <a:solidFill>
            <a:schemeClr val="tx2"/>
          </a:solidFill>
          <a:latin typeface="Garamond" pitchFamily="-106" charset="0"/>
        </a:defRPr>
      </a:lvl6pPr>
      <a:lvl7pPr marL="914400" algn="l" rtl="0" fontAlgn="base">
        <a:spcBef>
          <a:spcPct val="0"/>
        </a:spcBef>
        <a:spcAft>
          <a:spcPct val="0"/>
        </a:spcAft>
        <a:defRPr sz="4000">
          <a:solidFill>
            <a:schemeClr val="tx2"/>
          </a:solidFill>
          <a:latin typeface="Garamond" pitchFamily="-106" charset="0"/>
        </a:defRPr>
      </a:lvl7pPr>
      <a:lvl8pPr marL="1371600" algn="l" rtl="0" fontAlgn="base">
        <a:spcBef>
          <a:spcPct val="0"/>
        </a:spcBef>
        <a:spcAft>
          <a:spcPct val="0"/>
        </a:spcAft>
        <a:defRPr sz="4000">
          <a:solidFill>
            <a:schemeClr val="tx2"/>
          </a:solidFill>
          <a:latin typeface="Garamond" pitchFamily="-106" charset="0"/>
        </a:defRPr>
      </a:lvl8pPr>
      <a:lvl9pPr marL="1828800" algn="l" rtl="0" fontAlgn="base">
        <a:spcBef>
          <a:spcPct val="0"/>
        </a:spcBef>
        <a:spcAft>
          <a:spcPct val="0"/>
        </a:spcAft>
        <a:defRPr sz="4000">
          <a:solidFill>
            <a:schemeClr val="tx2"/>
          </a:solidFill>
          <a:latin typeface="Garamond" pitchFamily="-106"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pitchFamily="-106" charset="-128"/>
          <a:cs typeface="ＭＳ Ｐゴシック" pitchFamily="-106" charset="-128"/>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6pPr>
      <a:lvl7pPr marL="25955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7pPr>
      <a:lvl8pPr marL="30527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8pPr>
      <a:lvl9pPr marL="3509963" indent="-339725" algn="l" rtl="0" fontAlgn="base">
        <a:spcBef>
          <a:spcPct val="20000"/>
        </a:spcBef>
        <a:spcAft>
          <a:spcPct val="0"/>
        </a:spcAft>
        <a:buClr>
          <a:schemeClr val="accent1"/>
        </a:buClr>
        <a:buSzPct val="75000"/>
        <a:buFont typeface="Wingdings" pitchFamily="-106" charset="2"/>
        <a:buChar char="§"/>
        <a:defRPr sz="1600">
          <a:solidFill>
            <a:schemeClr val="tx1"/>
          </a:solidFill>
          <a:latin typeface="+mn-lt"/>
          <a:ea typeface="ＭＳ Ｐゴシック" pitchFamily="-106"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453336"/>
            <a:ext cx="2133600" cy="268139"/>
          </a:xfrm>
          <a:prstGeom prst="rect">
            <a:avLst/>
          </a:prstGeom>
        </p:spPr>
        <p:txBody>
          <a:bodyPr vert="horz" lIns="91440" tIns="45720" rIns="91440" bIns="45720" rtlCol="0" anchor="ctr"/>
          <a:lstStyle>
            <a:lvl1pPr algn="l">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5" name="바닥글 개체 틀 4"/>
          <p:cNvSpPr>
            <a:spLocks noGrp="1"/>
          </p:cNvSpPr>
          <p:nvPr>
            <p:ph type="ftr" sz="quarter" idx="3"/>
          </p:nvPr>
        </p:nvSpPr>
        <p:spPr>
          <a:xfrm>
            <a:off x="3124200" y="6453336"/>
            <a:ext cx="2895600" cy="268139"/>
          </a:xfrm>
          <a:prstGeom prst="rect">
            <a:avLst/>
          </a:prstGeom>
        </p:spPr>
        <p:txBody>
          <a:bodyPr vert="horz" lIns="91440" tIns="45720" rIns="91440" bIns="45720" rtlCol="0" anchor="ctr"/>
          <a:lstStyle>
            <a:lvl1pPr algn="ctr">
              <a:defRPr sz="1200">
                <a:solidFill>
                  <a:schemeClr val="tx1">
                    <a:tint val="75000"/>
                  </a:schemeClr>
                </a:solidFill>
              </a:defRPr>
            </a:lvl1pPr>
          </a:lstStyle>
          <a:p>
            <a:pPr latinLnBrk="1"/>
            <a:endParaRPr lang="ko-KR" altLang="en-US">
              <a:solidFill>
                <a:prstClr val="black">
                  <a:tint val="75000"/>
                </a:prstClr>
              </a:solidFill>
              <a:latin typeface="Calibri"/>
              <a:ea typeface="나눔고딕"/>
            </a:endParaRPr>
          </a:p>
        </p:txBody>
      </p:sp>
      <p:sp>
        <p:nvSpPr>
          <p:cNvPr id="6" name="슬라이드 번호 개체 틀 5"/>
          <p:cNvSpPr>
            <a:spLocks noGrp="1"/>
          </p:cNvSpPr>
          <p:nvPr>
            <p:ph type="sldNum" sz="quarter" idx="4"/>
          </p:nvPr>
        </p:nvSpPr>
        <p:spPr>
          <a:xfrm>
            <a:off x="6553200" y="6453336"/>
            <a:ext cx="2133600" cy="268139"/>
          </a:xfrm>
          <a:prstGeom prst="rect">
            <a:avLst/>
          </a:prstGeom>
        </p:spPr>
        <p:txBody>
          <a:bodyPr vert="horz" lIns="91440" tIns="45720" rIns="91440" bIns="45720" rtlCol="0" anchor="ctr"/>
          <a:lstStyle>
            <a:lvl1pPr algn="r">
              <a:defRPr sz="1200">
                <a:solidFill>
                  <a:schemeClr val="tx1">
                    <a:tint val="75000"/>
                  </a:schemeClr>
                </a:solidFill>
              </a:defRPr>
            </a:lvl1pPr>
          </a:lstStyle>
          <a:p>
            <a:pPr latinLnBrk="1"/>
            <a:fld id="{4BEDD84E-25D4-4983-8AA1-2863C96F08D9}" type="slidenum">
              <a:rPr lang="ko-KR" altLang="en-US" smtClean="0">
                <a:solidFill>
                  <a:prstClr val="black">
                    <a:tint val="75000"/>
                  </a:prstClr>
                </a:solidFill>
                <a:latin typeface="Calibri"/>
                <a:ea typeface="나눔고딕"/>
              </a:rPr>
              <a:pPr latinLnBrk="1"/>
              <a:t>‹#›</a:t>
            </a:fld>
            <a:endParaRPr lang="ko-KR" altLang="en-US">
              <a:solidFill>
                <a:prstClr val="black">
                  <a:tint val="75000"/>
                </a:prstClr>
              </a:solidFill>
              <a:latin typeface="Calibri"/>
              <a:ea typeface="나눔고딕"/>
            </a:endParaRPr>
          </a:p>
        </p:txBody>
      </p:sp>
    </p:spTree>
    <p:extLst>
      <p:ext uri="{BB962C8B-B14F-4D97-AF65-F5344CB8AC3E}">
        <p14:creationId xmlns:p14="http://schemas.microsoft.com/office/powerpoint/2010/main" val="1377926446"/>
      </p:ext>
    </p:extLst>
  </p:cSld>
  <p:clrMap bg1="lt1" tx1="dk1" bg2="lt2" tx2="dk2" accent1="accent1" accent2="accent2" accent3="accent3" accent4="accent4" accent5="accent5" accent6="accent6" hlink="hlink" folHlink="folHlink"/>
  <p:sldLayoutIdLst>
    <p:sldLayoutId id="2147486473" r:id="rId1"/>
    <p:sldLayoutId id="2147486474" r:id="rId2"/>
    <p:sldLayoutId id="2147486475" r:id="rId3"/>
    <p:sldLayoutId id="2147486476" r:id="rId4"/>
    <p:sldLayoutId id="2147486477" r:id="rId5"/>
    <p:sldLayoutId id="2147486478" r:id="rId6"/>
    <p:sldLayoutId id="2147486479" r:id="rId7"/>
  </p:sldLayoutIdLst>
  <p:hf hdr="0" ftr="0" dt="0"/>
  <p:txStyles>
    <p:titleStyle>
      <a:lvl1pPr algn="ctr" defTabSz="914400" rtl="0" eaLnBrk="1" latinLnBrk="1" hangingPunct="1">
        <a:spcBef>
          <a:spcPct val="0"/>
        </a:spcBef>
        <a:buNone/>
        <a:defRPr sz="4000" b="1" kern="1200">
          <a:solidFill>
            <a:schemeClr val="tx1"/>
          </a:solidFill>
          <a:latin typeface="+mj-lt"/>
          <a:ea typeface="+mj-ea"/>
          <a:cs typeface="+mj-cs"/>
        </a:defRPr>
      </a:lvl1pPr>
    </p:titleStyle>
    <p:bodyStyle>
      <a:lvl1pPr marL="342900" indent="-342900" algn="l" defTabSz="914400" rtl="0" eaLnBrk="1" latinLnBrk="1" hangingPunct="1">
        <a:spcBef>
          <a:spcPts val="5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1" hangingPunct="1">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1" hangingPunct="1">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1" hangingPunct="1">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218258153"/>
      </p:ext>
    </p:extLst>
  </p:cSld>
  <p:clrMap bg1="lt1" tx1="dk1" bg2="lt2" tx2="dk2" accent1="accent1" accent2="accent2" accent3="accent3" accent4="accent4" accent5="accent5" accent6="accent6" hlink="hlink" folHlink="folHlink"/>
  <p:sldLayoutIdLst>
    <p:sldLayoutId id="2147486595" r:id="rId1"/>
    <p:sldLayoutId id="2147486596" r:id="rId2"/>
    <p:sldLayoutId id="2147486597" r:id="rId3"/>
    <p:sldLayoutId id="2147486598" r:id="rId4"/>
    <p:sldLayoutId id="2147486599" r:id="rId5"/>
    <p:sldLayoutId id="2147486600" r:id="rId6"/>
    <p:sldLayoutId id="2147486601" r:id="rId7"/>
    <p:sldLayoutId id="2147486602" r:id="rId8"/>
    <p:sldLayoutId id="2147486603" r:id="rId9"/>
    <p:sldLayoutId id="2147486604" r:id="rId10"/>
    <p:sldLayoutId id="214748660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96494495"/>
      </p:ext>
    </p:extLst>
  </p:cSld>
  <p:clrMap bg1="lt1" tx1="dk1" bg2="lt2" tx2="dk2" accent1="accent1" accent2="accent2" accent3="accent3" accent4="accent4" accent5="accent5" accent6="accent6" hlink="hlink" folHlink="folHlink"/>
  <p:sldLayoutIdLst>
    <p:sldLayoutId id="2147486872" r:id="rId1"/>
    <p:sldLayoutId id="2147486873" r:id="rId2"/>
    <p:sldLayoutId id="2147486874" r:id="rId3"/>
    <p:sldLayoutId id="2147486875" r:id="rId4"/>
    <p:sldLayoutId id="2147486876" r:id="rId5"/>
    <p:sldLayoutId id="2147486877" r:id="rId6"/>
    <p:sldLayoutId id="2147486878" r:id="rId7"/>
    <p:sldLayoutId id="2147486879" r:id="rId8"/>
    <p:sldLayoutId id="2147486880" r:id="rId9"/>
    <p:sldLayoutId id="2147486881" r:id="rId10"/>
    <p:sldLayoutId id="2147486882"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107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3107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B223C560-0E5F-EA4E-BC8F-576A57968152}" type="slidenum">
              <a:rPr lang="en-US" altLang="en-US"/>
              <a:pPr>
                <a:defRPr/>
              </a:pPr>
              <a:t>‹#›</a:t>
            </a:fld>
            <a:endParaRPr lang="en-US" altLang="en-US"/>
          </a:p>
        </p:txBody>
      </p:sp>
      <p:sp>
        <p:nvSpPr>
          <p:cNvPr id="13107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3107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31080"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472234"/>
      </p:ext>
    </p:extLst>
  </p:cSld>
  <p:clrMap bg1="lt1" tx1="dk1" bg2="lt2" tx2="dk2" accent1="accent1" accent2="accent2" accent3="accent3" accent4="accent4" accent5="accent5" accent6="accent6" hlink="hlink" folHlink="folHlink"/>
  <p:sldLayoutIdLst>
    <p:sldLayoutId id="2147487121" r:id="rId1"/>
    <p:sldLayoutId id="2147487122" r:id="rId2"/>
    <p:sldLayoutId id="2147487123" r:id="rId3"/>
    <p:sldLayoutId id="2147487124" r:id="rId4"/>
    <p:sldLayoutId id="2147487125" r:id="rId5"/>
    <p:sldLayoutId id="2147487126" r:id="rId6"/>
    <p:sldLayoutId id="2147487127" r:id="rId7"/>
    <p:sldLayoutId id="2147487128" r:id="rId8"/>
    <p:sldLayoutId id="2147487129" r:id="rId9"/>
    <p:sldLayoutId id="2147487130" r:id="rId10"/>
    <p:sldLayoutId id="2147487131" r:id="rId11"/>
  </p:sldLayoutIdLst>
  <p:transition/>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085850"/>
          </a:xfrm>
          <a:prstGeom prst="rect">
            <a:avLst/>
          </a:prstGeom>
          <a:solidFill>
            <a:schemeClr val="accent1"/>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24033" y="1250443"/>
            <a:ext cx="8897503" cy="522383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4033" y="6544372"/>
            <a:ext cx="1820636" cy="228600"/>
          </a:xfrm>
          <a:prstGeom prst="rect">
            <a:avLst/>
          </a:prstGeom>
        </p:spPr>
        <p:txBody>
          <a:bodyPr vert="horz" lIns="91440" tIns="45720" rIns="91440" bIns="45720" rtlCol="0" anchor="ctr"/>
          <a:lstStyle>
            <a:lvl1pPr algn="l">
              <a:defRPr sz="950">
                <a:solidFill>
                  <a:schemeClr val="tx1">
                    <a:alpha val="75000"/>
                  </a:schemeClr>
                </a:solidFill>
              </a:defRPr>
            </a:lvl1pPr>
          </a:lstStyle>
          <a:p>
            <a:endParaRPr lang="en-US">
              <a:solidFill>
                <a:prstClr val="black">
                  <a:alpha val="75000"/>
                </a:prstClr>
              </a:solidFill>
              <a:latin typeface="Calibri"/>
            </a:endParaRPr>
          </a:p>
        </p:txBody>
      </p:sp>
      <p:sp>
        <p:nvSpPr>
          <p:cNvPr id="5" name="Footer Placeholder 4"/>
          <p:cNvSpPr>
            <a:spLocks noGrp="1"/>
          </p:cNvSpPr>
          <p:nvPr>
            <p:ph type="ftr" sz="quarter" idx="3"/>
          </p:nvPr>
        </p:nvSpPr>
        <p:spPr>
          <a:xfrm>
            <a:off x="2548826" y="6544372"/>
            <a:ext cx="3771900" cy="228600"/>
          </a:xfrm>
          <a:prstGeom prst="rect">
            <a:avLst/>
          </a:prstGeom>
        </p:spPr>
        <p:txBody>
          <a:bodyPr vert="horz" lIns="91440" tIns="45720" rIns="91440" bIns="45720" rtlCol="0" anchor="ctr"/>
          <a:lstStyle>
            <a:lvl1pPr algn="l">
              <a:defRPr sz="950" cap="all" baseline="0">
                <a:solidFill>
                  <a:schemeClr val="tx1">
                    <a:alpha val="75000"/>
                  </a:schemeClr>
                </a:solidFill>
              </a:defRPr>
            </a:lvl1pPr>
          </a:lstStyle>
          <a:p>
            <a:endParaRPr lang="en-US">
              <a:solidFill>
                <a:prstClr val="black">
                  <a:alpha val="75000"/>
                </a:prstClr>
              </a:solidFill>
              <a:latin typeface="Calibri"/>
            </a:endParaRPr>
          </a:p>
        </p:txBody>
      </p:sp>
      <p:sp>
        <p:nvSpPr>
          <p:cNvPr id="8" name="Slide Number Placeholder 7"/>
          <p:cNvSpPr>
            <a:spLocks noGrp="1"/>
          </p:cNvSpPr>
          <p:nvPr>
            <p:ph type="sldNum" sz="quarter" idx="4"/>
          </p:nvPr>
        </p:nvSpPr>
        <p:spPr>
          <a:xfrm>
            <a:off x="6924883" y="6456309"/>
            <a:ext cx="2057400" cy="365125"/>
          </a:xfrm>
          <a:prstGeom prst="rect">
            <a:avLst/>
          </a:prstGeom>
        </p:spPr>
        <p:txBody>
          <a:bodyPr vert="horz" lIns="91440" tIns="45720" rIns="91440" bIns="45720" rtlCol="0" anchor="ctr"/>
          <a:lstStyle>
            <a:lvl1pPr algn="r">
              <a:defRPr sz="1600">
                <a:solidFill>
                  <a:schemeClr val="tx1"/>
                </a:solidFill>
              </a:defRPr>
            </a:lvl1pPr>
          </a:lstStyle>
          <a:p>
            <a:fld id="{659951FD-F195-4FF4-B5D0-ABFF8986B8DF}" type="slidenum">
              <a:rPr lang="en-US" smtClean="0">
                <a:solidFill>
                  <a:prstClr val="black"/>
                </a:solidFill>
                <a:latin typeface="Calibri"/>
              </a:rPr>
              <a:pPr/>
              <a:t>‹#›</a:t>
            </a:fld>
            <a:endParaRPr lang="en-US">
              <a:solidFill>
                <a:prstClr val="black"/>
              </a:solidFill>
              <a:latin typeface="Calibri"/>
            </a:endParaRPr>
          </a:p>
        </p:txBody>
      </p:sp>
    </p:spTree>
    <p:extLst>
      <p:ext uri="{BB962C8B-B14F-4D97-AF65-F5344CB8AC3E}">
        <p14:creationId xmlns:p14="http://schemas.microsoft.com/office/powerpoint/2010/main" val="3929406329"/>
      </p:ext>
    </p:extLst>
  </p:cSld>
  <p:clrMap bg1="lt1" tx1="dk1" bg2="lt2" tx2="dk2" accent1="accent1" accent2="accent2" accent3="accent3" accent4="accent4" accent5="accent5" accent6="accent6" hlink="hlink" folHlink="folHlink"/>
  <p:sldLayoutIdLst>
    <p:sldLayoutId id="2147487145" r:id="rId1"/>
    <p:sldLayoutId id="2147487146" r:id="rId2"/>
    <p:sldLayoutId id="2147487147" r:id="rId3"/>
    <p:sldLayoutId id="2147487148" r:id="rId4"/>
    <p:sldLayoutId id="2147487149" r:id="rId5"/>
    <p:sldLayoutId id="2147487150" r:id="rId6"/>
    <p:sldLayoutId id="2147487151" r:id="rId7"/>
    <p:sldLayoutId id="2147487152" r:id="rId8"/>
    <p:sldLayoutId id="2147487153" r:id="rId9"/>
    <p:sldLayoutId id="2147487154" r:id="rId10"/>
    <p:sldLayoutId id="2147487155" r:id="rId11"/>
    <p:sldLayoutId id="2147487156" r:id="rId12"/>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marL="0" algn="ctr" defTabSz="914400" rtl="0" eaLnBrk="1" latinLnBrk="0" hangingPunct="1">
        <a:lnSpc>
          <a:spcPct val="90000"/>
        </a:lnSpc>
        <a:spcBef>
          <a:spcPct val="0"/>
        </a:spcBef>
        <a:buNone/>
        <a:defRPr sz="4800" kern="1200" spc="-120" baseline="0">
          <a:solidFill>
            <a:schemeClr val="bg1"/>
          </a:solidFill>
          <a:latin typeface="+mj-lt"/>
          <a:ea typeface="+mj-ea"/>
          <a:cs typeface="+mj-cs"/>
        </a:defRPr>
      </a:lvl1pPr>
    </p:titleStyle>
    <p:bodyStyle>
      <a:lvl1pPr marL="182880" indent="-182880" algn="l" defTabSz="914400" rtl="0" eaLnBrk="1" latinLnBrk="0" hangingPunct="1">
        <a:lnSpc>
          <a:spcPct val="85000"/>
        </a:lnSpc>
        <a:spcBef>
          <a:spcPts val="1300"/>
        </a:spcBef>
        <a:buFont typeface="Arial" panose="020B0604020202020204" pitchFamily="34" charset="0"/>
        <a:buChar char="•"/>
        <a:defRPr sz="2800" i="1" kern="1200">
          <a:solidFill>
            <a:schemeClr val="tx1"/>
          </a:solidFill>
          <a:latin typeface="+mn-lt"/>
          <a:ea typeface="+mn-ea"/>
          <a:cs typeface="+mn-cs"/>
        </a:defRPr>
      </a:lvl1pPr>
      <a:lvl2pPr marL="365760" indent="-182880" algn="l" defTabSz="914400" rtl="0" eaLnBrk="1" latinLnBrk="0" hangingPunct="1">
        <a:lnSpc>
          <a:spcPct val="85000"/>
        </a:lnSpc>
        <a:spcBef>
          <a:spcPts val="600"/>
        </a:spcBef>
        <a:buFont typeface="Calibri" panose="020F0502020204030204" pitchFamily="34" charset="0"/>
        <a:buChar char="‐"/>
        <a:defRPr sz="2400" kern="1200">
          <a:solidFill>
            <a:schemeClr val="tx1"/>
          </a:solidFill>
          <a:latin typeface="+mn-lt"/>
          <a:ea typeface="+mn-ea"/>
          <a:cs typeface="+mn-cs"/>
        </a:defRPr>
      </a:lvl2pPr>
      <a:lvl3pPr marL="548640" indent="-182880" algn="l" defTabSz="914400" rtl="0" eaLnBrk="1" latinLnBrk="0" hangingPunct="1">
        <a:lnSpc>
          <a:spcPct val="85000"/>
        </a:lnSpc>
        <a:spcBef>
          <a:spcPts val="600"/>
        </a:spcBef>
        <a:buFont typeface="Arial" panose="020B0604020202020204" pitchFamily="34" charset="0"/>
        <a:buChar char="•"/>
        <a:defRPr sz="2000" i="1" kern="1200">
          <a:solidFill>
            <a:schemeClr val="tx1"/>
          </a:solidFill>
          <a:latin typeface="+mn-lt"/>
          <a:ea typeface="+mn-ea"/>
          <a:cs typeface="+mn-cs"/>
        </a:defRPr>
      </a:lvl3pPr>
      <a:lvl4pPr marL="73152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4pPr>
      <a:lvl5pPr marL="914400" indent="-182880" algn="l" defTabSz="914400" rtl="0" eaLnBrk="1" latinLnBrk="0" hangingPunct="1">
        <a:lnSpc>
          <a:spcPct val="85000"/>
        </a:lnSpc>
        <a:spcBef>
          <a:spcPts val="600"/>
        </a:spcBef>
        <a:buFont typeface="Arial" panose="020B0604020202020204" pitchFamily="34" charset="0"/>
        <a:buChar char="•"/>
        <a:defRPr sz="1800" kern="1200">
          <a:solidFill>
            <a:schemeClr val="tx1"/>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48319655"/>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9986"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69987"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EFC36330-171D-874A-B302-CA3D70443983}" type="slidenum">
              <a:rPr lang="en-US" altLang="en-US"/>
              <a:pPr>
                <a:defRPr/>
              </a:pPr>
              <a:t>‹#›</a:t>
            </a:fld>
            <a:endParaRPr lang="en-US" altLang="en-US"/>
          </a:p>
        </p:txBody>
      </p:sp>
      <p:sp>
        <p:nvSpPr>
          <p:cNvPr id="169990"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169991"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pic>
        <p:nvPicPr>
          <p:cNvPr id="169992" name="Picture 7" descr="safari.png"/>
          <p:cNvPicPr>
            <a:picLocks noChangeAspect="1"/>
          </p:cNvPicPr>
          <p:nvPr userDrawn="1"/>
        </p:nvPicPr>
        <p:blipFill>
          <a:blip r:embed="rId13">
            <a:extLst>
              <a:ext uri="{28A0092B-C50C-407E-A947-70E740481C1C}">
                <a14:useLocalDpi xmlns:a14="http://schemas.microsoft.com/office/drawing/2010/main"/>
              </a:ext>
            </a:extLst>
          </a:blip>
          <a:srcRect/>
          <a:stretch>
            <a:fillRect/>
          </a:stretch>
        </p:blipFill>
        <p:spPr bwMode="auto">
          <a:xfrm>
            <a:off x="179388" y="6453188"/>
            <a:ext cx="1079500"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560839"/>
      </p:ext>
    </p:extLst>
  </p:cSld>
  <p:clrMap bg1="lt1" tx1="dk1" bg2="lt2" tx2="dk2" accent1="accent1" accent2="accent2" accent3="accent3" accent4="accent4" accent5="accent5" accent6="accent6" hlink="hlink" folHlink="folHlink"/>
  <p:sldLayoutIdLst>
    <p:sldLayoutId id="2147487195" r:id="rId1"/>
    <p:sldLayoutId id="2147487196" r:id="rId2"/>
    <p:sldLayoutId id="2147487197" r:id="rId3"/>
    <p:sldLayoutId id="2147487198" r:id="rId4"/>
    <p:sldLayoutId id="2147487199" r:id="rId5"/>
    <p:sldLayoutId id="2147487200" r:id="rId6"/>
    <p:sldLayoutId id="2147487201" r:id="rId7"/>
    <p:sldLayoutId id="2147487202" r:id="rId8"/>
    <p:sldLayoutId id="2147487203" r:id="rId9"/>
    <p:sldLayoutId id="2147487204" r:id="rId10"/>
    <p:sldLayoutId id="214748720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8914" name="Rectangle 1026"/>
          <p:cNvSpPr>
            <a:spLocks noGrp="1" noChangeArrowheads="1"/>
          </p:cNvSpPr>
          <p:nvPr>
            <p:ph type="title"/>
          </p:nvPr>
        </p:nvSpPr>
        <p:spPr bwMode="auto">
          <a:xfrm>
            <a:off x="228600" y="152400"/>
            <a:ext cx="8610600" cy="106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38915" name="Rectangle 1027"/>
          <p:cNvSpPr>
            <a:spLocks noGrp="1" noChangeArrowheads="1"/>
          </p:cNvSpPr>
          <p:nvPr>
            <p:ph type="body" idx="1"/>
          </p:nvPr>
        </p:nvSpPr>
        <p:spPr bwMode="auto">
          <a:xfrm>
            <a:off x="228600" y="1371600"/>
            <a:ext cx="8610600" cy="48768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a:solidFill>
                  <a:srgbClr val="000000"/>
                </a:solidFill>
                <a:latin typeface="Garamond" pitchFamily="18" charset="0"/>
                <a:ea typeface="+mn-ea"/>
                <a:cs typeface="+mn-cs"/>
              </a:defRPr>
            </a:lvl1pPr>
          </a:lstStyle>
          <a:p>
            <a:pPr>
              <a:defRPr/>
            </a:pPr>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600">
                <a:solidFill>
                  <a:srgbClr val="000000"/>
                </a:solidFill>
                <a:latin typeface="Garamond" pitchFamily="18" charset="0"/>
                <a:ea typeface="+mn-ea"/>
                <a:cs typeface="+mn-cs"/>
              </a:defRPr>
            </a:lvl1pPr>
          </a:lstStyle>
          <a:p>
            <a:pPr>
              <a:defRPr/>
            </a:pPr>
            <a:fld id="{72694B9D-8BFE-654E-8D86-2D1B27ECA5D0}" type="slidenum">
              <a:rPr lang="en-US" altLang="en-US"/>
              <a:pPr>
                <a:defRPr/>
              </a:pPr>
              <a:t>‹#›</a:t>
            </a:fld>
            <a:endParaRPr lang="en-US" altLang="en-US"/>
          </a:p>
        </p:txBody>
      </p:sp>
      <p:sp>
        <p:nvSpPr>
          <p:cNvPr id="38918" name="Line 1032"/>
          <p:cNvSpPr>
            <a:spLocks noChangeShapeType="1"/>
          </p:cNvSpPr>
          <p:nvPr/>
        </p:nvSpPr>
        <p:spPr bwMode="auto">
          <a:xfrm>
            <a:off x="228600" y="638175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
        <p:nvSpPr>
          <p:cNvPr id="38919" name="Line 1033"/>
          <p:cNvSpPr>
            <a:spLocks noChangeShapeType="1"/>
          </p:cNvSpPr>
          <p:nvPr/>
        </p:nvSpPr>
        <p:spPr bwMode="auto">
          <a:xfrm>
            <a:off x="228600" y="914400"/>
            <a:ext cx="8610600" cy="0"/>
          </a:xfrm>
          <a:prstGeom prst="line">
            <a:avLst/>
          </a:prstGeom>
          <a:noFill/>
          <a:ln w="19050">
            <a:solidFill>
              <a:schemeClr val="accent1"/>
            </a:solidFill>
            <a:round/>
            <a:headEnd/>
            <a:tailEnd/>
          </a:ln>
          <a:extLst>
            <a:ext uri="{909E8E84-426E-40dd-AFC4-6F175D3DCCD1}">
              <a14:hiddenFill xmlns="" xmlns:a14="http://schemas.microsoft.com/office/drawing/2010/main">
                <a:noFill/>
              </a14:hiddenFill>
            </a:ext>
          </a:extLst>
        </p:spPr>
        <p:txBody>
          <a:bodyPr/>
          <a:lstStyle/>
          <a:p>
            <a:pPr fontAlgn="base">
              <a:spcBef>
                <a:spcPct val="0"/>
              </a:spcBef>
              <a:spcAft>
                <a:spcPct val="0"/>
              </a:spcAft>
            </a:pPr>
            <a:endParaRPr lang="en-US">
              <a:solidFill>
                <a:srgbClr val="00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3237550987"/>
      </p:ext>
    </p:extLst>
  </p:cSld>
  <p:clrMap bg1="lt1" tx1="dk1" bg2="lt2" tx2="dk2" accent1="accent1" accent2="accent2" accent3="accent3" accent4="accent4" accent5="accent5" accent6="accent6" hlink="hlink" folHlink="folHlink"/>
  <p:sldLayoutIdLst>
    <p:sldLayoutId id="2147487207" r:id="rId1"/>
    <p:sldLayoutId id="2147487208" r:id="rId2"/>
    <p:sldLayoutId id="2147487209" r:id="rId3"/>
    <p:sldLayoutId id="2147487210" r:id="rId4"/>
    <p:sldLayoutId id="2147487211" r:id="rId5"/>
    <p:sldLayoutId id="2147487212" r:id="rId6"/>
    <p:sldLayoutId id="2147487213" r:id="rId7"/>
    <p:sldLayoutId id="2147487214" r:id="rId8"/>
    <p:sldLayoutId id="2147487215" r:id="rId9"/>
    <p:sldLayoutId id="2147487216" r:id="rId10"/>
    <p:sldLayoutId id="2147487217"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ＭＳ Ｐゴシック" charset="0"/>
          <a:cs typeface="ＭＳ Ｐゴシック" charset="0"/>
        </a:defRPr>
      </a:lvl1pPr>
      <a:lvl2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2pPr>
      <a:lvl3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3pPr>
      <a:lvl4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4pPr>
      <a:lvl5pPr algn="l" rtl="0" eaLnBrk="0" fontAlgn="base" hangingPunct="0">
        <a:spcBef>
          <a:spcPct val="0"/>
        </a:spcBef>
        <a:spcAft>
          <a:spcPct val="0"/>
        </a:spcAft>
        <a:defRPr sz="4000">
          <a:solidFill>
            <a:schemeClr val="tx2"/>
          </a:solidFill>
          <a:latin typeface="Garamond" pitchFamily="18" charset="0"/>
          <a:ea typeface="ＭＳ Ｐゴシック" charset="0"/>
          <a:cs typeface="ＭＳ Ｐゴシック"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charset="0"/>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charset="0"/>
        <a:buChar char="q"/>
        <a:defRPr sz="2200">
          <a:solidFill>
            <a:schemeClr val="tx1"/>
          </a:solidFill>
          <a:latin typeface="+mn-lt"/>
          <a:ea typeface="ＭＳ Ｐゴシック" charset="0"/>
        </a:defRPr>
      </a:lvl2pPr>
      <a:lvl3pPr marL="1022350" indent="-350838" algn="l" rtl="0" eaLnBrk="0" fontAlgn="base" hangingPunct="0">
        <a:spcBef>
          <a:spcPct val="20000"/>
        </a:spcBef>
        <a:spcAft>
          <a:spcPct val="0"/>
        </a:spcAft>
        <a:buClr>
          <a:schemeClr val="accent1"/>
        </a:buClr>
        <a:buSzPct val="65000"/>
        <a:buFont typeface="Wingdings" charset="0"/>
        <a:buChar char="n"/>
        <a:defRPr sz="2000">
          <a:solidFill>
            <a:schemeClr val="tx1"/>
          </a:solidFill>
          <a:latin typeface="+mn-lt"/>
          <a:ea typeface="ＭＳ Ｐゴシック" charset="0"/>
        </a:defRPr>
      </a:lvl3pPr>
      <a:lvl4pPr marL="1339850" indent="-315913" algn="l" rtl="0" eaLnBrk="0" fontAlgn="base" hangingPunct="0">
        <a:spcBef>
          <a:spcPct val="20000"/>
        </a:spcBef>
        <a:spcAft>
          <a:spcPct val="0"/>
        </a:spcAft>
        <a:buClr>
          <a:schemeClr val="accent2"/>
        </a:buClr>
        <a:buSzPct val="70000"/>
        <a:buFont typeface="Wingdings" charset="0"/>
        <a:buChar char="q"/>
        <a:defRPr>
          <a:solidFill>
            <a:schemeClr val="tx1"/>
          </a:solidFill>
          <a:latin typeface="+mn-lt"/>
          <a:ea typeface="ＭＳ Ｐゴシック" charset="0"/>
        </a:defRPr>
      </a:lvl4pPr>
      <a:lvl5pPr marL="1681163" indent="-339725" algn="l" rtl="0" eaLnBrk="0" fontAlgn="base" hangingPunct="0">
        <a:spcBef>
          <a:spcPct val="20000"/>
        </a:spcBef>
        <a:spcAft>
          <a:spcPct val="0"/>
        </a:spcAft>
        <a:buClr>
          <a:schemeClr val="accent1"/>
        </a:buClr>
        <a:buSzPct val="75000"/>
        <a:buFont typeface="Wingdings" charset="0"/>
        <a:buChar char="§"/>
        <a:defRPr sz="1600">
          <a:solidFill>
            <a:schemeClr val="tx1"/>
          </a:solidFill>
          <a:latin typeface="+mn-lt"/>
          <a:ea typeface="ＭＳ Ｐゴシック" charset="0"/>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94431041"/>
      </p:ext>
    </p:extLst>
  </p:cSld>
  <p:clrMap bg1="lt1" tx1="dk1" bg2="lt2" tx2="dk2" accent1="accent1" accent2="accent2" accent3="accent3" accent4="accent4" accent5="accent5" accent6="accent6" hlink="hlink" folHlink="folHlink"/>
  <p:sldLayoutIdLst>
    <p:sldLayoutId id="2147487259" r:id="rId1"/>
    <p:sldLayoutId id="2147487260" r:id="rId2"/>
    <p:sldLayoutId id="2147487261" r:id="rId3"/>
    <p:sldLayoutId id="2147487262" r:id="rId4"/>
    <p:sldLayoutId id="2147487263" r:id="rId5"/>
    <p:sldLayoutId id="2147487264" r:id="rId6"/>
    <p:sldLayoutId id="2147487265" r:id="rId7"/>
    <p:sldLayoutId id="2147487266" r:id="rId8"/>
    <p:sldLayoutId id="2147487267" r:id="rId9"/>
    <p:sldLayoutId id="2147487268" r:id="rId10"/>
    <p:sldLayoutId id="214748726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07527537"/>
      </p:ext>
    </p:extLst>
  </p:cSld>
  <p:clrMap bg1="lt1" tx1="dk1" bg2="lt2" tx2="dk2" accent1="accent1" accent2="accent2" accent3="accent3" accent4="accent4" accent5="accent5" accent6="accent6" hlink="hlink" folHlink="folHlink"/>
  <p:sldLayoutIdLst>
    <p:sldLayoutId id="2147487575" r:id="rId1"/>
    <p:sldLayoutId id="2147487576" r:id="rId2"/>
    <p:sldLayoutId id="2147487577" r:id="rId3"/>
    <p:sldLayoutId id="2147487578" r:id="rId4"/>
    <p:sldLayoutId id="2147487579" r:id="rId5"/>
    <p:sldLayoutId id="2147487580" r:id="rId6"/>
    <p:sldLayoutId id="2147487581" r:id="rId7"/>
    <p:sldLayoutId id="2147487582" r:id="rId8"/>
    <p:sldLayoutId id="2147487583" r:id="rId9"/>
    <p:sldLayoutId id="2147487584" r:id="rId10"/>
    <p:sldLayoutId id="2147487585" r:id="rId11"/>
  </p:sldLayoutIdLst>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2024069023"/>
      </p:ext>
    </p:extLst>
  </p:cSld>
  <p:clrMap bg1="lt1" tx1="dk1" bg2="lt2" tx2="dk2" accent1="accent1" accent2="accent2" accent3="accent3" accent4="accent4" accent5="accent5" accent6="accent6" hlink="hlink" folHlink="folHlink"/>
  <p:sldLayoutIdLst>
    <p:sldLayoutId id="2147487624" r:id="rId1"/>
    <p:sldLayoutId id="2147487625" r:id="rId2"/>
    <p:sldLayoutId id="2147487626" r:id="rId3"/>
    <p:sldLayoutId id="2147487627" r:id="rId4"/>
    <p:sldLayoutId id="2147487628" r:id="rId5"/>
    <p:sldLayoutId id="2147487629" r:id="rId6"/>
    <p:sldLayoutId id="2147487630" r:id="rId7"/>
    <p:sldLayoutId id="2147487631" r:id="rId8"/>
    <p:sldLayoutId id="2147487632" r:id="rId9"/>
    <p:sldLayoutId id="2147487633" r:id="rId10"/>
    <p:sldLayoutId id="2147487634"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solidFill>
                  <a:srgbClr val="000000"/>
                </a:solidFill>
              </a:rPr>
              <a:pPr/>
              <a:t>‹#›</a:t>
            </a:fld>
            <a:endParaRPr 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solidFill>
                <a:srgbClr val="000000"/>
              </a:solidFill>
            </a:endParaRPr>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91276993"/>
      </p:ext>
    </p:extLst>
  </p:cSld>
  <p:clrMap bg1="lt1" tx1="dk1" bg2="lt2" tx2="dk2" accent1="accent1" accent2="accent2" accent3="accent3" accent4="accent4" accent5="accent5" accent6="accent6" hlink="hlink" folHlink="folHlink"/>
  <p:sldLayoutIdLst>
    <p:sldLayoutId id="2147488077" r:id="rId1"/>
    <p:sldLayoutId id="2147488078" r:id="rId2"/>
    <p:sldLayoutId id="2147488079" r:id="rId3"/>
    <p:sldLayoutId id="2147488080" r:id="rId4"/>
    <p:sldLayoutId id="2147488081" r:id="rId5"/>
    <p:sldLayoutId id="2147488082" r:id="rId6"/>
    <p:sldLayoutId id="2147488083" r:id="rId7"/>
    <p:sldLayoutId id="2147488084" r:id="rId8"/>
    <p:sldLayoutId id="2147488085" r:id="rId9"/>
    <p:sldLayoutId id="2147488086" r:id="rId10"/>
    <p:sldLayoutId id="2147488087"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prstClr val="black"/>
              </a:solidFill>
            </a:endParaRPr>
          </a:p>
        </p:txBody>
      </p:sp>
    </p:spTree>
    <p:extLst>
      <p:ext uri="{BB962C8B-B14F-4D97-AF65-F5344CB8AC3E}">
        <p14:creationId xmlns:p14="http://schemas.microsoft.com/office/powerpoint/2010/main" val="3036572897"/>
      </p:ext>
    </p:extLst>
  </p:cSld>
  <p:clrMap bg1="lt1" tx1="dk1" bg2="lt2" tx2="dk2" accent1="accent1" accent2="accent2" accent3="accent3" accent4="accent4" accent5="accent5" accent6="accent6" hlink="hlink" folHlink="folHlink"/>
  <p:sldLayoutIdLst>
    <p:sldLayoutId id="2147488140" r:id="rId1"/>
    <p:sldLayoutId id="2147488141" r:id="rId2"/>
    <p:sldLayoutId id="2147488142" r:id="rId3"/>
    <p:sldLayoutId id="2147488143" r:id="rId4"/>
    <p:sldLayoutId id="2147488144" r:id="rId5"/>
    <p:sldLayoutId id="2147488145" r:id="rId6"/>
    <p:sldLayoutId id="2147488146" r:id="rId7"/>
    <p:sldLayoutId id="2147488147" r:id="rId8"/>
    <p:sldLayoutId id="2147488148" r:id="rId9"/>
    <p:sldLayoutId id="2147488149" r:id="rId10"/>
    <p:sldLayoutId id="2147488150"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pPr/>
              <a:t>‹#›</a:t>
            </a:fld>
            <a:endParaRPr lang="en-US" altLang="en-US"/>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p>
        </p:txBody>
      </p:sp>
    </p:spTree>
    <p:extLst>
      <p:ext uri="{BB962C8B-B14F-4D97-AF65-F5344CB8AC3E}">
        <p14:creationId xmlns:p14="http://schemas.microsoft.com/office/powerpoint/2010/main" val="461338241"/>
      </p:ext>
    </p:extLst>
  </p:cSld>
  <p:clrMap bg1="lt1" tx1="dk1" bg2="lt2" tx2="dk2" accent1="accent1" accent2="accent2" accent3="accent3" accent4="accent4" accent5="accent5" accent6="accent6" hlink="hlink" folHlink="folHlink"/>
  <p:sldLayoutIdLst>
    <p:sldLayoutId id="2147488152" r:id="rId1"/>
    <p:sldLayoutId id="2147488153" r:id="rId2"/>
    <p:sldLayoutId id="2147488154" r:id="rId3"/>
    <p:sldLayoutId id="2147488155" r:id="rId4"/>
    <p:sldLayoutId id="2147488156" r:id="rId5"/>
    <p:sldLayoutId id="2147488157" r:id="rId6"/>
    <p:sldLayoutId id="2147488158" r:id="rId7"/>
    <p:sldLayoutId id="2147488159" r:id="rId8"/>
    <p:sldLayoutId id="2147488160" r:id="rId9"/>
    <p:sldLayoutId id="2147488161" r:id="rId10"/>
    <p:sldLayoutId id="2147488162"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按一下以編輯母片標題樣式</a:t>
            </a:r>
            <a:endParaRPr lang="en-US" altLang="en-US"/>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ltLang="en-US"/>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900">
                <a:latin typeface="Garamond" pitchFamily="18" charset="0"/>
              </a:defRPr>
            </a:lvl1pPr>
          </a:lstStyle>
          <a:p>
            <a:endParaRPr lang="en-US"/>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Garamond" pitchFamily="18" charset="0"/>
              </a:defRPr>
            </a:lvl1pPr>
          </a:lstStyle>
          <a:p>
            <a:fld id="{4CAE9295-42F8-0747-9AE1-33958E89C374}" type="slidenum">
              <a:rPr lang="en-US" smtClean="0"/>
              <a:t>‹#›</a:t>
            </a:fld>
            <a:endParaRPr lang="en-US"/>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sz="1350"/>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sz="1350"/>
          </a:p>
        </p:txBody>
      </p:sp>
      <p:pic>
        <p:nvPicPr>
          <p:cNvPr id="8" name="Picture 7" descr="safari.png"/>
          <p:cNvPicPr>
            <a:picLocks noChangeAspect="1"/>
          </p:cNvPicPr>
          <p:nvPr/>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433121658"/>
      </p:ext>
    </p:extLst>
  </p:cSld>
  <p:clrMap bg1="lt1" tx1="dk1" bg2="lt2" tx2="dk2" accent1="accent1" accent2="accent2" accent3="accent3" accent4="accent4" accent5="accent5" accent6="accent6" hlink="hlink" folHlink="folHlink"/>
  <p:sldLayoutIdLst>
    <p:sldLayoutId id="2147488164" r:id="rId1"/>
    <p:sldLayoutId id="2147488165" r:id="rId2"/>
    <p:sldLayoutId id="2147488166" r:id="rId3"/>
    <p:sldLayoutId id="2147488167" r:id="rId4"/>
    <p:sldLayoutId id="2147488168" r:id="rId5"/>
    <p:sldLayoutId id="2147488169" r:id="rId6"/>
    <p:sldLayoutId id="2147488170" r:id="rId7"/>
    <p:sldLayoutId id="2147488171" r:id="rId8"/>
    <p:sldLayoutId id="2147488172" r:id="rId9"/>
    <p:sldLayoutId id="2147488173" r:id="rId10"/>
    <p:sldLayoutId id="2147488174" r:id="rId11"/>
  </p:sldLayoutIdLst>
  <p:transition/>
  <p:hf hdr="0" ftr="0" dt="0"/>
  <p:txStyles>
    <p:titleStyle>
      <a:lvl1pPr algn="l" rtl="0" eaLnBrk="1" fontAlgn="base" hangingPunct="1">
        <a:spcBef>
          <a:spcPct val="0"/>
        </a:spcBef>
        <a:spcAft>
          <a:spcPct val="0"/>
        </a:spcAft>
        <a:defRPr sz="30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Garamond" pitchFamily="18" charset="0"/>
        </a:defRPr>
      </a:lvl2pPr>
      <a:lvl3pPr algn="l" rtl="0" eaLnBrk="1" fontAlgn="base" hangingPunct="1">
        <a:spcBef>
          <a:spcPct val="0"/>
        </a:spcBef>
        <a:spcAft>
          <a:spcPct val="0"/>
        </a:spcAft>
        <a:defRPr sz="3000">
          <a:solidFill>
            <a:schemeClr val="tx2"/>
          </a:solidFill>
          <a:latin typeface="Garamond" pitchFamily="18" charset="0"/>
        </a:defRPr>
      </a:lvl3pPr>
      <a:lvl4pPr algn="l" rtl="0" eaLnBrk="1" fontAlgn="base" hangingPunct="1">
        <a:spcBef>
          <a:spcPct val="0"/>
        </a:spcBef>
        <a:spcAft>
          <a:spcPct val="0"/>
        </a:spcAft>
        <a:defRPr sz="3000">
          <a:solidFill>
            <a:schemeClr val="tx2"/>
          </a:solidFill>
          <a:latin typeface="Garamond" pitchFamily="18" charset="0"/>
        </a:defRPr>
      </a:lvl4pPr>
      <a:lvl5pPr algn="l" rtl="0" eaLnBrk="1" fontAlgn="base" hangingPunct="1">
        <a:spcBef>
          <a:spcPct val="0"/>
        </a:spcBef>
        <a:spcAft>
          <a:spcPct val="0"/>
        </a:spcAft>
        <a:defRPr sz="3000">
          <a:solidFill>
            <a:schemeClr val="tx2"/>
          </a:solidFill>
          <a:latin typeface="Garamond" pitchFamily="18" charset="0"/>
        </a:defRPr>
      </a:lvl5pPr>
      <a:lvl6pPr marL="342900" algn="l" rtl="0" eaLnBrk="1" fontAlgn="base" hangingPunct="1">
        <a:spcBef>
          <a:spcPct val="0"/>
        </a:spcBef>
        <a:spcAft>
          <a:spcPct val="0"/>
        </a:spcAft>
        <a:defRPr sz="3000">
          <a:solidFill>
            <a:schemeClr val="tx2"/>
          </a:solidFill>
          <a:latin typeface="Garamond" pitchFamily="18" charset="0"/>
        </a:defRPr>
      </a:lvl6pPr>
      <a:lvl7pPr marL="685800" algn="l" rtl="0" eaLnBrk="1" fontAlgn="base" hangingPunct="1">
        <a:spcBef>
          <a:spcPct val="0"/>
        </a:spcBef>
        <a:spcAft>
          <a:spcPct val="0"/>
        </a:spcAft>
        <a:defRPr sz="3000">
          <a:solidFill>
            <a:schemeClr val="tx2"/>
          </a:solidFill>
          <a:latin typeface="Garamond" pitchFamily="18" charset="0"/>
        </a:defRPr>
      </a:lvl7pPr>
      <a:lvl8pPr marL="1028700" algn="l" rtl="0" eaLnBrk="1" fontAlgn="base" hangingPunct="1">
        <a:spcBef>
          <a:spcPct val="0"/>
        </a:spcBef>
        <a:spcAft>
          <a:spcPct val="0"/>
        </a:spcAft>
        <a:defRPr sz="3000">
          <a:solidFill>
            <a:schemeClr val="tx2"/>
          </a:solidFill>
          <a:latin typeface="Garamond" pitchFamily="18" charset="0"/>
        </a:defRPr>
      </a:lvl8pPr>
      <a:lvl9pPr marL="1371600" algn="l" rtl="0" eaLnBrk="1" fontAlgn="base" hangingPunct="1">
        <a:spcBef>
          <a:spcPct val="0"/>
        </a:spcBef>
        <a:spcAft>
          <a:spcPct val="0"/>
        </a:spcAft>
        <a:defRPr sz="3000">
          <a:solidFill>
            <a:schemeClr val="tx2"/>
          </a:solidFill>
          <a:latin typeface="Garamond" pitchFamily="18" charset="0"/>
        </a:defRPr>
      </a:lvl9pPr>
    </p:titleStyle>
    <p:bodyStyle>
      <a:lvl1pPr marL="257175" indent="-257175" algn="l" rtl="0" eaLnBrk="1" fontAlgn="base" hangingPunct="1">
        <a:spcBef>
          <a:spcPct val="20000"/>
        </a:spcBef>
        <a:spcAft>
          <a:spcPct val="0"/>
        </a:spcAft>
        <a:buClr>
          <a:schemeClr val="accent1"/>
        </a:buClr>
        <a:buSzPct val="65000"/>
        <a:buFont typeface="Wingdings" pitchFamily="2" charset="2"/>
        <a:buChar char="n"/>
        <a:defRPr sz="1800">
          <a:solidFill>
            <a:schemeClr val="tx1"/>
          </a:solidFill>
          <a:latin typeface="+mn-lt"/>
          <a:ea typeface="+mn-ea"/>
          <a:cs typeface="+mn-cs"/>
        </a:defRPr>
      </a:lvl1pPr>
      <a:lvl2pPr marL="502444" indent="-244079" algn="l" rtl="0" eaLnBrk="1" fontAlgn="base" hangingPunct="1">
        <a:spcBef>
          <a:spcPct val="20000"/>
        </a:spcBef>
        <a:spcAft>
          <a:spcPct val="0"/>
        </a:spcAft>
        <a:buClr>
          <a:schemeClr val="accent2"/>
        </a:buClr>
        <a:buSzPct val="60000"/>
        <a:buFont typeface="Wingdings" pitchFamily="2" charset="2"/>
        <a:buChar char="q"/>
        <a:defRPr sz="1650">
          <a:solidFill>
            <a:schemeClr val="tx1"/>
          </a:solidFill>
          <a:latin typeface="+mn-lt"/>
        </a:defRPr>
      </a:lvl2pPr>
      <a:lvl3pPr marL="766763" indent="-263129" algn="l" rtl="0" eaLnBrk="1" fontAlgn="base" hangingPunct="1">
        <a:spcBef>
          <a:spcPct val="20000"/>
        </a:spcBef>
        <a:spcAft>
          <a:spcPct val="0"/>
        </a:spcAft>
        <a:buClr>
          <a:schemeClr val="accent1"/>
        </a:buClr>
        <a:buSzPct val="65000"/>
        <a:buFont typeface="Wingdings" pitchFamily="2" charset="2"/>
        <a:buChar char="n"/>
        <a:defRPr sz="1500">
          <a:solidFill>
            <a:schemeClr val="tx1"/>
          </a:solidFill>
          <a:latin typeface="+mn-lt"/>
        </a:defRPr>
      </a:lvl3pPr>
      <a:lvl4pPr marL="1004888" indent="-236935" algn="l" rtl="0" eaLnBrk="1" fontAlgn="base" hangingPunct="1">
        <a:spcBef>
          <a:spcPct val="20000"/>
        </a:spcBef>
        <a:spcAft>
          <a:spcPct val="0"/>
        </a:spcAft>
        <a:buClr>
          <a:schemeClr val="accent2"/>
        </a:buClr>
        <a:buSzPct val="70000"/>
        <a:buFont typeface="Wingdings" pitchFamily="2" charset="2"/>
        <a:buChar char="q"/>
        <a:defRPr>
          <a:solidFill>
            <a:schemeClr val="tx1"/>
          </a:solidFill>
          <a:latin typeface="+mn-lt"/>
        </a:defRPr>
      </a:lvl4pPr>
      <a:lvl5pPr marL="12608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5pPr>
      <a:lvl6pPr marL="16037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6pPr>
      <a:lvl7pPr marL="19466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7pPr>
      <a:lvl8pPr marL="22895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8pPr>
      <a:lvl9pPr marL="2632472" indent="-254794" algn="l" rtl="0" eaLnBrk="1" fontAlgn="base" hangingPunct="1">
        <a:spcBef>
          <a:spcPct val="20000"/>
        </a:spcBef>
        <a:spcAft>
          <a:spcPct val="0"/>
        </a:spcAft>
        <a:buClr>
          <a:schemeClr val="accent1"/>
        </a:buClr>
        <a:buSzPct val="75000"/>
        <a:buFont typeface="Wingdings" pitchFamily="2" charset="2"/>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792162"/>
          </a:xfrm>
          <a:prstGeom prst="rect">
            <a:avLst/>
          </a:prstGeom>
        </p:spPr>
        <p:txBody>
          <a:bodyPr vert="horz" lIns="0" tIns="45713" rIns="0" bIns="45713" rtlCol="0" anchor="ctr">
            <a:normAutofit/>
          </a:bodyPr>
          <a:lstStyle/>
          <a:p>
            <a:r>
              <a:rPr lang="zh-TW" altLang="en-US"/>
              <a:t>按一下以編輯母片標題樣式</a:t>
            </a:r>
            <a:endParaRPr lang="en-US"/>
          </a:p>
        </p:txBody>
      </p:sp>
      <p:sp>
        <p:nvSpPr>
          <p:cNvPr id="3" name="Text Placeholder 2"/>
          <p:cNvSpPr>
            <a:spLocks noGrp="1"/>
          </p:cNvSpPr>
          <p:nvPr>
            <p:ph type="body" idx="1"/>
          </p:nvPr>
        </p:nvSpPr>
        <p:spPr>
          <a:xfrm>
            <a:off x="457200" y="1295403"/>
            <a:ext cx="8229600" cy="4830763"/>
          </a:xfrm>
          <a:prstGeom prst="rect">
            <a:avLst/>
          </a:prstGeom>
        </p:spPr>
        <p:txBody>
          <a:bodyPr vert="horz" lIns="91425" tIns="45713" rIns="91425" bIns="45713"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Date Placeholder 3"/>
          <p:cNvSpPr>
            <a:spLocks noGrp="1"/>
          </p:cNvSpPr>
          <p:nvPr>
            <p:ph type="dt" sz="half" idx="2"/>
          </p:nvPr>
        </p:nvSpPr>
        <p:spPr>
          <a:xfrm>
            <a:off x="457200" y="6356425"/>
            <a:ext cx="2133600" cy="365125"/>
          </a:xfrm>
          <a:prstGeom prst="rect">
            <a:avLst/>
          </a:prstGeom>
        </p:spPr>
        <p:txBody>
          <a:bodyPr vert="horz" lIns="91425" tIns="45713" rIns="91425" bIns="45713" rtlCol="0" anchor="ctr"/>
          <a:lstStyle>
            <a:lvl1pPr algn="l">
              <a:defRPr sz="1200">
                <a:solidFill>
                  <a:schemeClr val="tx1">
                    <a:tint val="75000"/>
                  </a:schemeClr>
                </a:solidFill>
              </a:defRPr>
            </a:lvl1pPr>
          </a:lstStyle>
          <a:p>
            <a:pPr defTabSz="914259"/>
            <a:endParaRPr lang="en-US">
              <a:solidFill>
                <a:prstClr val="black">
                  <a:tint val="75000"/>
                </a:prstClr>
              </a:solidFill>
            </a:endParaRPr>
          </a:p>
        </p:txBody>
      </p:sp>
      <p:sp>
        <p:nvSpPr>
          <p:cNvPr id="5" name="Footer Placeholder 4"/>
          <p:cNvSpPr>
            <a:spLocks noGrp="1"/>
          </p:cNvSpPr>
          <p:nvPr>
            <p:ph type="ftr" sz="quarter" idx="3"/>
          </p:nvPr>
        </p:nvSpPr>
        <p:spPr>
          <a:xfrm>
            <a:off x="3124201" y="6356425"/>
            <a:ext cx="2895600" cy="365125"/>
          </a:xfrm>
          <a:prstGeom prst="rect">
            <a:avLst/>
          </a:prstGeom>
        </p:spPr>
        <p:txBody>
          <a:bodyPr vert="horz" lIns="91425" tIns="45713" rIns="91425" bIns="45713" rtlCol="0" anchor="ctr"/>
          <a:lstStyle>
            <a:lvl1pPr algn="ctr">
              <a:defRPr sz="1200">
                <a:solidFill>
                  <a:schemeClr val="tx1">
                    <a:tint val="75000"/>
                  </a:schemeClr>
                </a:solidFill>
              </a:defRPr>
            </a:lvl1pPr>
          </a:lstStyle>
          <a:p>
            <a:pPr defTabSz="914259"/>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425"/>
            <a:ext cx="2133600" cy="365125"/>
          </a:xfrm>
          <a:prstGeom prst="rect">
            <a:avLst/>
          </a:prstGeom>
        </p:spPr>
        <p:txBody>
          <a:bodyPr vert="horz" lIns="91425" tIns="45713" rIns="91425" bIns="45713" rtlCol="0" anchor="ctr"/>
          <a:lstStyle>
            <a:lvl1pPr algn="r">
              <a:defRPr sz="1200">
                <a:solidFill>
                  <a:schemeClr val="tx1">
                    <a:tint val="75000"/>
                  </a:schemeClr>
                </a:solidFill>
              </a:defRPr>
            </a:lvl1pPr>
          </a:lstStyle>
          <a:p>
            <a:pPr defTabSz="914259"/>
            <a:fld id="{58161B50-6D0B-48B4-A1D4-BAD8C599CC84}" type="slidenum">
              <a:rPr lang="en-US" smtClean="0">
                <a:solidFill>
                  <a:prstClr val="black">
                    <a:tint val="75000"/>
                  </a:prstClr>
                </a:solidFill>
              </a:rPr>
              <a:pPr defTabSz="914259"/>
              <a:t>‹#›</a:t>
            </a:fld>
            <a:endParaRPr lang="en-US">
              <a:solidFill>
                <a:prstClr val="black">
                  <a:tint val="75000"/>
                </a:prstClr>
              </a:solidFill>
            </a:endParaRPr>
          </a:p>
        </p:txBody>
      </p:sp>
      <p:pic>
        <p:nvPicPr>
          <p:cNvPr id="7" name="Picture 6" descr="safari.png"/>
          <p:cNvPicPr>
            <a:picLocks noChangeAspect="1"/>
          </p:cNvPicPr>
          <p:nvPr/>
        </p:nvPicPr>
        <p:blipFill>
          <a:blip r:embed="rId13" cstate="print"/>
          <a:stretch>
            <a:fillRect/>
          </a:stretch>
        </p:blipFill>
        <p:spPr>
          <a:xfrm>
            <a:off x="179513" y="6453336"/>
            <a:ext cx="1080120" cy="312522"/>
          </a:xfrm>
          <a:prstGeom prst="rect">
            <a:avLst/>
          </a:prstGeom>
        </p:spPr>
      </p:pic>
    </p:spTree>
    <p:extLst>
      <p:ext uri="{BB962C8B-B14F-4D97-AF65-F5344CB8AC3E}">
        <p14:creationId xmlns:p14="http://schemas.microsoft.com/office/powerpoint/2010/main" val="624989912"/>
      </p:ext>
    </p:extLst>
  </p:cSld>
  <p:clrMap bg1="lt1" tx1="dk1" bg2="lt2" tx2="dk2" accent1="accent1" accent2="accent2" accent3="accent3" accent4="accent4" accent5="accent5" accent6="accent6" hlink="hlink" folHlink="folHlink"/>
  <p:sldLayoutIdLst>
    <p:sldLayoutId id="2147488176" r:id="rId1"/>
    <p:sldLayoutId id="2147488177" r:id="rId2"/>
    <p:sldLayoutId id="2147488178" r:id="rId3"/>
    <p:sldLayoutId id="2147488179" r:id="rId4"/>
    <p:sldLayoutId id="2147488180" r:id="rId5"/>
    <p:sldLayoutId id="2147488181" r:id="rId6"/>
    <p:sldLayoutId id="2147488182" r:id="rId7"/>
    <p:sldLayoutId id="2147488183" r:id="rId8"/>
    <p:sldLayoutId id="2147488184" r:id="rId9"/>
    <p:sldLayoutId id="2147488185" r:id="rId10"/>
    <p:sldLayoutId id="2147488186" r:id="rId11"/>
  </p:sldLayoutIdLst>
  <p:hf hdr="0" ftr="0" dt="0"/>
  <p:txStyles>
    <p:titleStyle>
      <a:lvl1pPr algn="ctr" defTabSz="914259" rtl="0" eaLnBrk="1" latinLnBrk="0" hangingPunct="1">
        <a:spcBef>
          <a:spcPct val="0"/>
        </a:spcBef>
        <a:buNone/>
        <a:defRPr sz="4400" kern="1200">
          <a:solidFill>
            <a:schemeClr val="tx1"/>
          </a:solidFill>
          <a:latin typeface="Times New Roman" pitchFamily="18" charset="0"/>
          <a:ea typeface="+mj-ea"/>
          <a:cs typeface="Times New Roman" pitchFamily="18" charset="0"/>
        </a:defRPr>
      </a:lvl1pPr>
    </p:titleStyle>
    <p:bodyStyle>
      <a:lvl1pPr marL="342848" indent="-342848" algn="l" defTabSz="914259"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36" indent="-285707" algn="l" defTabSz="914259"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24" indent="-228564" algn="l" defTabSz="914259"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5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08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1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44"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75"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03" indent="-228564" algn="l" defTabSz="91425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59" rtl="0" eaLnBrk="1" latinLnBrk="0" hangingPunct="1">
        <a:defRPr sz="1800" kern="1200">
          <a:solidFill>
            <a:schemeClr val="tx1"/>
          </a:solidFill>
          <a:latin typeface="+mn-lt"/>
          <a:ea typeface="+mn-ea"/>
          <a:cs typeface="+mn-cs"/>
        </a:defRPr>
      </a:lvl1pPr>
      <a:lvl2pPr marL="457130" algn="l" defTabSz="914259" rtl="0" eaLnBrk="1" latinLnBrk="0" hangingPunct="1">
        <a:defRPr sz="1800" kern="1200">
          <a:solidFill>
            <a:schemeClr val="tx1"/>
          </a:solidFill>
          <a:latin typeface="+mn-lt"/>
          <a:ea typeface="+mn-ea"/>
          <a:cs typeface="+mn-cs"/>
        </a:defRPr>
      </a:lvl2pPr>
      <a:lvl3pPr marL="914259" algn="l" defTabSz="914259" rtl="0" eaLnBrk="1" latinLnBrk="0" hangingPunct="1">
        <a:defRPr sz="1800" kern="1200">
          <a:solidFill>
            <a:schemeClr val="tx1"/>
          </a:solidFill>
          <a:latin typeface="+mn-lt"/>
          <a:ea typeface="+mn-ea"/>
          <a:cs typeface="+mn-cs"/>
        </a:defRPr>
      </a:lvl3pPr>
      <a:lvl4pPr marL="1371390" algn="l" defTabSz="914259" rtl="0" eaLnBrk="1" latinLnBrk="0" hangingPunct="1">
        <a:defRPr sz="1800" kern="1200">
          <a:solidFill>
            <a:schemeClr val="tx1"/>
          </a:solidFill>
          <a:latin typeface="+mn-lt"/>
          <a:ea typeface="+mn-ea"/>
          <a:cs typeface="+mn-cs"/>
        </a:defRPr>
      </a:lvl4pPr>
      <a:lvl5pPr marL="1828519" algn="l" defTabSz="914259" rtl="0" eaLnBrk="1" latinLnBrk="0" hangingPunct="1">
        <a:defRPr sz="1800" kern="1200">
          <a:solidFill>
            <a:schemeClr val="tx1"/>
          </a:solidFill>
          <a:latin typeface="+mn-lt"/>
          <a:ea typeface="+mn-ea"/>
          <a:cs typeface="+mn-cs"/>
        </a:defRPr>
      </a:lvl5pPr>
      <a:lvl6pPr marL="2285649" algn="l" defTabSz="914259" rtl="0" eaLnBrk="1" latinLnBrk="0" hangingPunct="1">
        <a:defRPr sz="1800" kern="1200">
          <a:solidFill>
            <a:schemeClr val="tx1"/>
          </a:solidFill>
          <a:latin typeface="+mn-lt"/>
          <a:ea typeface="+mn-ea"/>
          <a:cs typeface="+mn-cs"/>
        </a:defRPr>
      </a:lvl6pPr>
      <a:lvl7pPr marL="2742780" algn="l" defTabSz="914259" rtl="0" eaLnBrk="1" latinLnBrk="0" hangingPunct="1">
        <a:defRPr sz="1800" kern="1200">
          <a:solidFill>
            <a:schemeClr val="tx1"/>
          </a:solidFill>
          <a:latin typeface="+mn-lt"/>
          <a:ea typeface="+mn-ea"/>
          <a:cs typeface="+mn-cs"/>
        </a:defRPr>
      </a:lvl7pPr>
      <a:lvl8pPr marL="3199908" algn="l" defTabSz="914259" rtl="0" eaLnBrk="1" latinLnBrk="0" hangingPunct="1">
        <a:defRPr sz="1800" kern="1200">
          <a:solidFill>
            <a:schemeClr val="tx1"/>
          </a:solidFill>
          <a:latin typeface="+mn-lt"/>
          <a:ea typeface="+mn-ea"/>
          <a:cs typeface="+mn-cs"/>
        </a:defRPr>
      </a:lvl8pPr>
      <a:lvl9pPr marL="3657039" algn="l" defTabSz="91425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Tree>
    <p:extLst>
      <p:ext uri="{BB962C8B-B14F-4D97-AF65-F5344CB8AC3E}">
        <p14:creationId xmlns:p14="http://schemas.microsoft.com/office/powerpoint/2010/main" val="3951778093"/>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31888125"/>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prstClr val="black"/>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prstClr val="black"/>
                </a:solidFill>
              </a:rPr>
              <a:pPr/>
              <a:t>‹#›</a:t>
            </a:fld>
            <a:endParaRPr lang="en-US" altLang="en-US">
              <a:solidFill>
                <a:prstClr val="black"/>
              </a:solidFill>
            </a:endParaRPr>
          </a:p>
        </p:txBody>
      </p:sp>
      <p:pic>
        <p:nvPicPr>
          <p:cNvPr id="6" name="Picture 5"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57728707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Lst>
  <p:transition/>
  <p:hf hdr="0" ftr="0" dt="0"/>
  <p:txStyles>
    <p:titleStyle>
      <a:lvl1pPr algn="l" rtl="0" eaLnBrk="0" fontAlgn="base" hangingPunct="0">
        <a:spcBef>
          <a:spcPct val="0"/>
        </a:spcBef>
        <a:spcAft>
          <a:spcPct val="0"/>
        </a:spcAft>
        <a:defRPr sz="4000">
          <a:solidFill>
            <a:schemeClr val="tx1"/>
          </a:solidFill>
          <a:latin typeface="Times New Roman"/>
          <a:ea typeface="+mj-ea"/>
          <a:cs typeface="Times New Roman"/>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header.png"/>
          <p:cNvPicPr>
            <a:picLocks noChangeAspect="1"/>
          </p:cNvPicPr>
          <p:nvPr userDrawn="1"/>
        </p:nvPicPr>
        <p:blipFill>
          <a:blip r:embed="rId15"/>
          <a:stretch>
            <a:fillRect/>
          </a:stretch>
        </p:blipFill>
        <p:spPr>
          <a:xfrm>
            <a:off x="4053359" y="264849"/>
            <a:ext cx="5102012" cy="542508"/>
          </a:xfrm>
          <a:prstGeom prst="rect">
            <a:avLst/>
          </a:prstGeom>
        </p:spPr>
      </p:pic>
      <p:sp>
        <p:nvSpPr>
          <p:cNvPr id="8" name="Title Placeholder 1"/>
          <p:cNvSpPr>
            <a:spLocks noGrp="1"/>
          </p:cNvSpPr>
          <p:nvPr>
            <p:ph type="title"/>
          </p:nvPr>
        </p:nvSpPr>
        <p:spPr>
          <a:xfrm>
            <a:off x="299306" y="274638"/>
            <a:ext cx="8387494" cy="532719"/>
          </a:xfrm>
          <a:prstGeom prst="rect">
            <a:avLst/>
          </a:prstGeom>
        </p:spPr>
        <p:txBody>
          <a:bodyPr vert="horz" lIns="91440" tIns="45720" rIns="91440" bIns="45720" rtlCol="0" anchor="ctr">
            <a:noAutofit/>
          </a:bodyPr>
          <a:lstStyle/>
          <a:p>
            <a:r>
              <a:rPr lang="en-US" dirty="0"/>
              <a:t>Click edit Master title style</a:t>
            </a:r>
          </a:p>
        </p:txBody>
      </p:sp>
      <p:pic>
        <p:nvPicPr>
          <p:cNvPr id="9" name="Picture 8" descr="footer.png"/>
          <p:cNvPicPr>
            <a:picLocks noChangeAspect="1"/>
          </p:cNvPicPr>
          <p:nvPr userDrawn="1"/>
        </p:nvPicPr>
        <p:blipFill>
          <a:blip r:embed="rId16"/>
          <a:stretch>
            <a:fillRect/>
          </a:stretch>
        </p:blipFill>
        <p:spPr>
          <a:xfrm>
            <a:off x="-27215" y="6267135"/>
            <a:ext cx="9189720" cy="611833"/>
          </a:xfrm>
          <a:prstGeom prst="rect">
            <a:avLst/>
          </a:prstGeom>
          <a:ln>
            <a:noFill/>
          </a:ln>
        </p:spPr>
      </p:pic>
      <p:pic>
        <p:nvPicPr>
          <p:cNvPr id="10" name="Picture 9" descr="ecelogorb.psd"/>
          <p:cNvPicPr>
            <a:picLocks noChangeAspect="1"/>
          </p:cNvPicPr>
          <p:nvPr userDrawn="1"/>
        </p:nvPicPr>
        <p:blipFill>
          <a:blip r:embed="rId17">
            <a:lum bright="-8000"/>
          </a:blip>
          <a:stretch>
            <a:fillRect/>
          </a:stretch>
        </p:blipFill>
        <p:spPr>
          <a:xfrm>
            <a:off x="193350" y="6294367"/>
            <a:ext cx="2563296" cy="512659"/>
          </a:xfrm>
          <a:prstGeom prst="rect">
            <a:avLst/>
          </a:prstGeom>
          <a:effectLst/>
        </p:spPr>
      </p:pic>
      <p:pic>
        <p:nvPicPr>
          <p:cNvPr id="11" name="Picture 10" descr="CMU_logo_horiz_black.eps"/>
          <p:cNvPicPr>
            <a:picLocks noChangeAspect="1"/>
          </p:cNvPicPr>
          <p:nvPr userDrawn="1"/>
        </p:nvPicPr>
        <p:blipFill>
          <a:blip r:embed="rId18"/>
          <a:stretch>
            <a:fillRect/>
          </a:stretch>
        </p:blipFill>
        <p:spPr>
          <a:xfrm>
            <a:off x="5263668" y="6393688"/>
            <a:ext cx="3714414" cy="337908"/>
          </a:xfrm>
          <a:prstGeom prst="rect">
            <a:avLst/>
          </a:prstGeom>
          <a:effectLst/>
        </p:spPr>
      </p:pic>
    </p:spTree>
    <p:extLst>
      <p:ext uri="{BB962C8B-B14F-4D97-AF65-F5344CB8AC3E}">
        <p14:creationId xmlns:p14="http://schemas.microsoft.com/office/powerpoint/2010/main" val="1092185447"/>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20" r:id="rId10"/>
    <p:sldLayoutId id="2147483921" r:id="rId11"/>
    <p:sldLayoutId id="2147483922" r:id="rId12"/>
    <p:sldLayoutId id="2147483923" r:id="rId13"/>
  </p:sldLayoutIdLst>
  <p:hf hdr="0" ftr="0" dt="0"/>
  <p:txStyles>
    <p:titleStyle>
      <a:lvl1pPr algn="l" defTabSz="457200" rtl="0" eaLnBrk="1" latinLnBrk="0" hangingPunct="1">
        <a:spcBef>
          <a:spcPct val="0"/>
        </a:spcBef>
        <a:buNone/>
        <a:defRPr sz="3600" kern="1200">
          <a:solidFill>
            <a:schemeClr val="tx1"/>
          </a:solidFill>
          <a:latin typeface="Arial"/>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7563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5123" name="Rectangle 1027"/>
          <p:cNvSpPr>
            <a:spLocks noGrp="1" noChangeArrowheads="1"/>
          </p:cNvSpPr>
          <p:nvPr>
            <p:ph type="body" idx="1"/>
          </p:nvPr>
        </p:nvSpPr>
        <p:spPr bwMode="auto">
          <a:xfrm>
            <a:off x="228600" y="908720"/>
            <a:ext cx="8610600" cy="53396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248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453336"/>
            <a:ext cx="1080120" cy="312522"/>
          </a:xfrm>
          <a:prstGeom prst="rect">
            <a:avLst/>
          </a:prstGeom>
        </p:spPr>
      </p:pic>
    </p:spTree>
    <p:extLst>
      <p:ext uri="{BB962C8B-B14F-4D97-AF65-F5344CB8AC3E}">
        <p14:creationId xmlns:p14="http://schemas.microsoft.com/office/powerpoint/2010/main" val="1844848149"/>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bwMode="auto">
          <a:xfrm>
            <a:off x="228600" y="152400"/>
            <a:ext cx="8610600" cy="106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5123" name="Rectangle 1027"/>
          <p:cNvSpPr>
            <a:spLocks noGrp="1" noChangeArrowheads="1"/>
          </p:cNvSpPr>
          <p:nvPr>
            <p:ph type="body" idx="1"/>
          </p:nvPr>
        </p:nvSpPr>
        <p:spPr bwMode="auto">
          <a:xfrm>
            <a:off x="2286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0357"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Garamond" pitchFamily="18" charset="0"/>
              </a:defRPr>
            </a:lvl1pPr>
          </a:lstStyle>
          <a:p>
            <a:endParaRPr lang="en-US" altLang="en-US">
              <a:solidFill>
                <a:srgbClr val="000000"/>
              </a:solidFill>
            </a:endParaRPr>
          </a:p>
        </p:txBody>
      </p:sp>
      <p:sp>
        <p:nvSpPr>
          <p:cNvPr id="100358" name="Rectangle 1030"/>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600">
                <a:latin typeface="Garamond" pitchFamily="18" charset="0"/>
              </a:defRPr>
            </a:lvl1pPr>
          </a:lstStyle>
          <a:p>
            <a:fld id="{6F400BD0-49BF-48FC-8114-37C1D4F5AB3D}" type="slidenum">
              <a:rPr lang="en-US" altLang="en-US">
                <a:solidFill>
                  <a:srgbClr val="000000"/>
                </a:solidFill>
              </a:rPr>
              <a:pPr/>
              <a:t>‹#›</a:t>
            </a:fld>
            <a:endParaRPr lang="en-US" altLang="en-US">
              <a:solidFill>
                <a:srgbClr val="000000"/>
              </a:solidFill>
            </a:endParaRPr>
          </a:p>
        </p:txBody>
      </p:sp>
      <p:sp>
        <p:nvSpPr>
          <p:cNvPr id="100360" name="Line 1032"/>
          <p:cNvSpPr>
            <a:spLocks noChangeShapeType="1"/>
          </p:cNvSpPr>
          <p:nvPr/>
        </p:nvSpPr>
        <p:spPr bwMode="auto">
          <a:xfrm>
            <a:off x="228600" y="6381328"/>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sp>
        <p:nvSpPr>
          <p:cNvPr id="100361" name="Line 1033"/>
          <p:cNvSpPr>
            <a:spLocks noChangeShapeType="1"/>
          </p:cNvSpPr>
          <p:nvPr/>
        </p:nvSpPr>
        <p:spPr bwMode="auto">
          <a:xfrm>
            <a:off x="228600" y="914400"/>
            <a:ext cx="8610600" cy="0"/>
          </a:xfrm>
          <a:prstGeom prst="line">
            <a:avLst/>
          </a:prstGeom>
          <a:noFill/>
          <a:ln w="19050">
            <a:solidFill>
              <a:schemeClr val="accent1"/>
            </a:solidFill>
            <a:round/>
            <a:headEnd/>
            <a:tailEnd/>
          </a:ln>
          <a:effectLst/>
        </p:spPr>
        <p:txBody>
          <a:bodyPr/>
          <a:lstStyle/>
          <a:p>
            <a:pPr>
              <a:defRPr/>
            </a:pPr>
            <a:endParaRPr lang="en-US">
              <a:solidFill>
                <a:srgbClr val="000000"/>
              </a:solidFill>
              <a:latin typeface="Tahoma"/>
            </a:endParaRPr>
          </a:p>
        </p:txBody>
      </p:sp>
      <p:pic>
        <p:nvPicPr>
          <p:cNvPr id="8" name="Picture 7" descr="safari.png"/>
          <p:cNvPicPr>
            <a:picLocks noChangeAspect="1"/>
          </p:cNvPicPr>
          <p:nvPr userDrawn="1"/>
        </p:nvPicPr>
        <p:blipFill>
          <a:blip r:embed="rId13" cstate="print"/>
          <a:stretch>
            <a:fillRect/>
          </a:stretch>
        </p:blipFill>
        <p:spPr>
          <a:xfrm>
            <a:off x="179512" y="6500854"/>
            <a:ext cx="1080120" cy="312522"/>
          </a:xfrm>
          <a:prstGeom prst="rect">
            <a:avLst/>
          </a:prstGeom>
        </p:spPr>
      </p:pic>
    </p:spTree>
    <p:extLst>
      <p:ext uri="{BB962C8B-B14F-4D97-AF65-F5344CB8AC3E}">
        <p14:creationId xmlns:p14="http://schemas.microsoft.com/office/powerpoint/2010/main" val="4278721475"/>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Lst>
  <p:transition/>
  <p:hf hdr="0" ftr="0" dt="0"/>
  <p:txStyles>
    <p:title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Garamond" pitchFamily="18" charset="0"/>
        </a:defRPr>
      </a:lvl2pPr>
      <a:lvl3pPr algn="l" rtl="0" eaLnBrk="0" fontAlgn="base" hangingPunct="0">
        <a:spcBef>
          <a:spcPct val="0"/>
        </a:spcBef>
        <a:spcAft>
          <a:spcPct val="0"/>
        </a:spcAft>
        <a:defRPr sz="4000">
          <a:solidFill>
            <a:schemeClr val="tx2"/>
          </a:solidFill>
          <a:latin typeface="Garamond" pitchFamily="18" charset="0"/>
        </a:defRPr>
      </a:lvl3pPr>
      <a:lvl4pPr algn="l" rtl="0" eaLnBrk="0" fontAlgn="base" hangingPunct="0">
        <a:spcBef>
          <a:spcPct val="0"/>
        </a:spcBef>
        <a:spcAft>
          <a:spcPct val="0"/>
        </a:spcAft>
        <a:defRPr sz="4000">
          <a:solidFill>
            <a:schemeClr val="tx2"/>
          </a:solidFill>
          <a:latin typeface="Garamond" pitchFamily="18" charset="0"/>
        </a:defRPr>
      </a:lvl4pPr>
      <a:lvl5pPr algn="l" rtl="0" eaLnBrk="0" fontAlgn="base" hangingPunct="0">
        <a:spcBef>
          <a:spcPct val="0"/>
        </a:spcBef>
        <a:spcAft>
          <a:spcPct val="0"/>
        </a:spcAft>
        <a:defRPr sz="4000">
          <a:solidFill>
            <a:schemeClr val="tx2"/>
          </a:solidFill>
          <a:latin typeface="Garamond" pitchFamily="18" charset="0"/>
        </a:defRPr>
      </a:lvl5pPr>
      <a:lvl6pPr marL="457200" algn="l" rtl="0" fontAlgn="base">
        <a:spcBef>
          <a:spcPct val="0"/>
        </a:spcBef>
        <a:spcAft>
          <a:spcPct val="0"/>
        </a:spcAft>
        <a:defRPr sz="4000">
          <a:solidFill>
            <a:schemeClr val="tx2"/>
          </a:solidFill>
          <a:latin typeface="Garamond" pitchFamily="18" charset="0"/>
        </a:defRPr>
      </a:lvl6pPr>
      <a:lvl7pPr marL="914400" algn="l" rtl="0" fontAlgn="base">
        <a:spcBef>
          <a:spcPct val="0"/>
        </a:spcBef>
        <a:spcAft>
          <a:spcPct val="0"/>
        </a:spcAft>
        <a:defRPr sz="4000">
          <a:solidFill>
            <a:schemeClr val="tx2"/>
          </a:solidFill>
          <a:latin typeface="Garamond" pitchFamily="18" charset="0"/>
        </a:defRPr>
      </a:lvl7pPr>
      <a:lvl8pPr marL="1371600" algn="l" rtl="0" fontAlgn="base">
        <a:spcBef>
          <a:spcPct val="0"/>
        </a:spcBef>
        <a:spcAft>
          <a:spcPct val="0"/>
        </a:spcAft>
        <a:defRPr sz="4000">
          <a:solidFill>
            <a:schemeClr val="tx2"/>
          </a:solidFill>
          <a:latin typeface="Garamond" pitchFamily="18" charset="0"/>
        </a:defRPr>
      </a:lvl8pPr>
      <a:lvl9pPr marL="1828800" algn="l" rtl="0" fontAlgn="base">
        <a:spcBef>
          <a:spcPct val="0"/>
        </a:spcBef>
        <a:spcAft>
          <a:spcPct val="0"/>
        </a:spcAft>
        <a:defRPr sz="4000">
          <a:solidFill>
            <a:schemeClr val="tx2"/>
          </a:solidFill>
          <a:latin typeface="Garamond" pitchFamily="18" charset="0"/>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25.png"/><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3" Type="http://schemas.openxmlformats.org/officeDocument/2006/relationships/hyperlink" Target="https://arxiv.org/abs/1910.03936"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safari.ethz.ch/projects_and_seminars/spring2022/doku.php?id=genome_seq_mobile" TargetMode="Externa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arxiv.org/pdf/2106.06433.pdf" TargetMode="External"/><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hyperlink" Target="https://github.com/CMU-SAFARI/SneakySnake/tree/master/SneakySnake-HLS-HBM"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bioinformatics.oxfordjournals.org/" TargetMode="External"/><Relationship Id="rId2" Type="http://schemas.openxmlformats.org/officeDocument/2006/relationships/hyperlink" Target="https://people.inf.ethz.ch/omutlu/pub/SneakySnake_UniversalGenomePrealignmentFilter_bioinformatics20.pdf" TargetMode="Externa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s://doi.org/10.1093/bioinformatics/btaa1015" TargetMode="External"/><Relationship Id="rId4" Type="http://schemas.openxmlformats.org/officeDocument/2006/relationships/hyperlink" Target="https://github.com/CMU-SAFARI/SneakySnak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tiff"/><Relationship Id="rId1" Type="http://schemas.openxmlformats.org/officeDocument/2006/relationships/slideLayout" Target="../slideLayouts/slideLayout2.xml"/><Relationship Id="rId4" Type="http://schemas.openxmlformats.org/officeDocument/2006/relationships/hyperlink" Target="https://www.nvidia.com/en-us/data-center/h100/"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www.anandtech.com/show/14750/hot-chips-31-analysis-inmemory-processing-by-upmem" TargetMode="External"/><Relationship Id="rId2" Type="http://schemas.openxmlformats.org/officeDocument/2006/relationships/image" Target="../media/image37.tiff"/><Relationship Id="rId1" Type="http://schemas.openxmlformats.org/officeDocument/2006/relationships/slideLayout" Target="../slideLayouts/slideLayout2.xml"/><Relationship Id="rId6" Type="http://schemas.openxmlformats.org/officeDocument/2006/relationships/hyperlink" Target="https://safari.ethz.ch/architecture/fall2019/lib/exe/fetch.php?media=onur-comparch-fall2019-lecture2b-courselogistics-afterlecture.pdf" TargetMode="External"/><Relationship Id="rId5" Type="http://schemas.openxmlformats.org/officeDocument/2006/relationships/hyperlink" Target="https://www.upmem.com/video-upmem-presenting-its-true-processing-in-memory-solution-hot-chips-2019/" TargetMode="External"/><Relationship Id="rId4" Type="http://schemas.openxmlformats.org/officeDocument/2006/relationships/image" Target="../media/image38.tif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arxiv.org/pdf/2008.00961.pdf"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github.com/Mangul-Lab-USC/review_technology_dictates_algorithms" TargetMode="External"/><Relationship Id="rId2" Type="http://schemas.openxmlformats.org/officeDocument/2006/relationships/hyperlink" Target="https://arxiv.org/abs/2003.00110" TargetMode="Externa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twitter.com/mealser/status/1435223377644503040" TargetMode="Externa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hyperlink" Target="https://www.recomb2021.org/" TargetMode="External"/><Relationship Id="rId7" Type="http://schemas.openxmlformats.org/officeDocument/2006/relationships/image" Target="../media/image45.png"/><Relationship Id="rId2" Type="http://schemas.openxmlformats.org/officeDocument/2006/relationships/hyperlink" Target="https://www.youtube.com/watch?v=RzurItt3nNA"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df" TargetMode="External"/><Relationship Id="rId4" Type="http://schemas.openxmlformats.org/officeDocument/2006/relationships/hyperlink" Target="https://www.youtube.com/redirect?event=video_description&amp;redir_token=QUFFLUhqa0NLMXdWZWRKaUlhV3JEZlNaTHN0Ukp0WUctd3xBQ3Jtc0ttWGlJUEhQcDFIQ0VubjdwOGlrZnZSN1R3MGlHOUY5OTlCRmUtbFpLMkpaTXFlRFhCaENrdDRQd2E3LUJ2NTg1ekFrS01WRjlvYkxNU3VNUDV6TmhUdWliUTJpaHRjVkRmZWNzQjhjNVdjcE04a1RuWQ&amp;q=https%3A%2F%2Fsafari.ethz.ch%2Fsafari_public_wp%2Fwp-content%2Fuploads%2FMohammedAlser-RECOMB2021-Highlights.pptx"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image" Target="../media/image46.png"/><Relationship Id="rId2" Type="http://schemas.openxmlformats.org/officeDocument/2006/relationships/hyperlink" Target="https://www.youtube.com/watch?v=tm-IRYa14qs" TargetMode="External"/><Relationship Id="rId1" Type="http://schemas.openxmlformats.org/officeDocument/2006/relationships/slideLayout" Target="../slideLayouts/slideLayout6.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safari.ethz.ch/architecture/fall2021/lib/exe/fetch.php?media=alser-comparch-fall2021-lecture10-intelligent-genome-analysis-afterlecture.pdf" TargetMode="External"/><Relationship Id="rId4" Type="http://schemas.openxmlformats.org/officeDocument/2006/relationships/hyperlink" Target="https://safari.ethz.ch/architecture/fall2021/lib/exe/fetch.php?media=alser-comparch-fall2021-lecture10-intelligent-genome-analysis-afterlecture.ppt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youtube.com/watch?v=ygmQpdDTL7o" TargetMode="External"/><Relationship Id="rId7" Type="http://schemas.openxmlformats.org/officeDocument/2006/relationships/hyperlink" Target="https://people.inf.ethz.ch/omutlu/pub/AcceleratingGenomeAnalysis_ieeemicro20.pdf" TargetMode="External"/><Relationship Id="rId2" Type="http://schemas.openxmlformats.org/officeDocument/2006/relationships/image" Target="../media/image47.png"/><Relationship Id="rId1" Type="http://schemas.openxmlformats.org/officeDocument/2006/relationships/slideLayout" Target="../slideLayouts/slideLayout6.xml"/><Relationship Id="rId6" Type="http://schemas.openxmlformats.org/officeDocument/2006/relationships/hyperlink" Target="https://www.youtube.com/watch?v=r7sn41lH-4A" TargetMode="External"/><Relationship Id="rId5"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df" TargetMode="External"/><Relationship Id="rId4" Type="http://schemas.openxmlformats.org/officeDocument/2006/relationships/hyperlink" Target="https://www.youtube.com/redirect?event=video_description&amp;redir_token=QUFFLUhqbTBEWks1NUZ6cWVnbTVWdC1qRW0tY3paUkdjUXxBQ3Jtc0trd25qZHpmdC1nSGtkQnFjeWI1Wi1pTm5wQzBEbEdEZ05IaFdfRlN3U1h6QmxZUnNIR002cWthS0lWRkQwSU4xcVVtT2V0WkRRdkhrQUdlWExydTVyeHB4SXlERHZXODJGeWtiLTF2OXZCb2xkUWEwaw&amp;q=https%3A%2F%2Fsafari.ethz.ch%2Farchitecture%2Ffall2020%2Flib%2Fexe%2Ffetch.php%3Fmedia%3Dalser-comparch-fall2020-lecture8-intelligent-genome-analysis-afterlecture.pptx" TargetMode="External"/></Relationships>
</file>

<file path=ppt/slides/_rels/slide3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s://www.technion.ac.il/en/" TargetMode="External"/><Relationship Id="rId7" Type="http://schemas.openxmlformats.org/officeDocument/2006/relationships/hyperlink" Target="https://www.youtube.com/watch?v=r7sn41lH-4A&amp;list=PL5Q2soXY2Zi8D_5MGV6EnXEJHnV2YFBJl&amp;index=41" TargetMode="External"/><Relationship Id="rId2" Type="http://schemas.openxmlformats.org/officeDocument/2006/relationships/hyperlink" Target="https://people.inf.ethz.ch/omutlu/pub/onur-Technion-AcceleratingGenomeAnalysis-Jan-26-2021-final.pptx" TargetMode="External"/><Relationship Id="rId1" Type="http://schemas.openxmlformats.org/officeDocument/2006/relationships/slideLayout" Target="../slideLayouts/slideLayout2.xml"/><Relationship Id="rId6" Type="http://schemas.openxmlformats.org/officeDocument/2006/relationships/hyperlink" Target="https://people.inf.ethz.ch/omutlu/pub/AcceleratingGenomeAnalysis_ieeemicro20.pdf" TargetMode="External"/><Relationship Id="rId5" Type="http://schemas.openxmlformats.org/officeDocument/2006/relationships/hyperlink" Target="https://www.youtube.com/watch?v=r7sn41lH-4A" TargetMode="External"/><Relationship Id="rId4" Type="http://schemas.openxmlformats.org/officeDocument/2006/relationships/hyperlink" Target="https://people.inf.ethz.ch/omutlu/pub/onur-Technion-AcceleratingGenomeAnalysis-Jan-26-2021-final.pdf"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youtube.com/playlist?list=PL5Q2soXY2Zi_U2F8yrrNPD9CjcM6CFQXv" TargetMode="External"/><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https://safari.ethz.ch/projects_and_seminars/fall2021/doku.php?id=bioinformatics" TargetMode="External"/><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ygmQpdDTL7o&amp;list=PL5Q2soXY2Zi9xidyIgBxUz7xRPS-wisBN&amp;index=14" TargetMode="External"/><Relationship Id="rId2" Type="http://schemas.openxmlformats.org/officeDocument/2006/relationships/hyperlink" Target="https://www.youtube.com/watch?v=CrRb32v7SJc&amp;list=PL5Q2soXY2Zi9xidyIgBxUz7xRPS-wisBN&amp;index=5" TargetMode="External"/><Relationship Id="rId1" Type="http://schemas.openxmlformats.org/officeDocument/2006/relationships/slideLayout" Target="../slideLayouts/slideLayout2.xml"/><Relationship Id="rId6" Type="http://schemas.openxmlformats.org/officeDocument/2006/relationships/hyperlink" Target="https://www.youtube.com/onurmutlulectures" TargetMode="External"/><Relationship Id="rId5" Type="http://schemas.openxmlformats.org/officeDocument/2006/relationships/hyperlink" Target="https://www.youtube.com/watch?v=rgjl8ZyLsAg&amp;list=PL5Q2soXY2Zi9E2bBVAgCqLgwiDRQDTyId" TargetMode="External"/><Relationship Id="rId4" Type="http://schemas.openxmlformats.org/officeDocument/2006/relationships/hyperlink" Target="https://www.youtube.com/watch?v=gR7XR-Eepcg&amp;list=PL5Q2soXY2Zi9xidyIgBxUz7xRPS-wisBN&amp;index=10"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arxiv.org/abs/2009.07692" TargetMode="External"/><Relationship Id="rId2" Type="http://schemas.openxmlformats.org/officeDocument/2006/relationships/hyperlink" Target="https://arxiv.org/pdf/1910.09020.pdf" TargetMode="External"/><Relationship Id="rId1" Type="http://schemas.openxmlformats.org/officeDocument/2006/relationships/slideLayout" Target="../slideLayouts/slideLayout6.xml"/><Relationship Id="rId6" Type="http://schemas.openxmlformats.org/officeDocument/2006/relationships/hyperlink" Target="https://arxiv.org/pdf/2008.00961.pdf" TargetMode="External"/><Relationship Id="rId5" Type="http://schemas.openxmlformats.org/officeDocument/2006/relationships/hyperlink" Target="https://arxiv.org/abs/1912.08735" TargetMode="External"/><Relationship Id="rId4" Type="http://schemas.openxmlformats.org/officeDocument/2006/relationships/hyperlink" Target="https://arxiv.org/abs/2003.0011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oi.org/10.1093/bioinformatics/btz234" TargetMode="External"/><Relationship Id="rId2" Type="http://schemas.openxmlformats.org/officeDocument/2006/relationships/hyperlink" Target="https://academic.oup.com/bioinformatics/article-abstract/36/12/3669/5804978" TargetMode="External"/><Relationship Id="rId1" Type="http://schemas.openxmlformats.org/officeDocument/2006/relationships/slideLayout" Target="../slideLayouts/slideLayout6.xml"/><Relationship Id="rId6" Type="http://schemas.openxmlformats.org/officeDocument/2006/relationships/hyperlink" Target="https://arxiv.org/pdf/1707.01631.pdf" TargetMode="External"/><Relationship Id="rId5" Type="http://schemas.openxmlformats.org/officeDocument/2006/relationships/hyperlink" Target="https://people.inf.ethz.ch/omutlu/pub/gatekeeper_FPGA-genome-prealignment-accelerator_bionformatics17.pdf" TargetMode="External"/><Relationship Id="rId4" Type="http://schemas.openxmlformats.org/officeDocument/2006/relationships/hyperlink" Target="https://bmcgenomics.biomedcentral.com/articles/10.1186/s12864-018-4460-0"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tiff"/><Relationship Id="rId5" Type="http://schemas.openxmlformats.org/officeDocument/2006/relationships/image" Target="../media/image16.tiff"/><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9.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7: SneakySnake</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 December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4929376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10</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585027" y="1711244"/>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770749" y="2997611"/>
            <a:ext cx="5496579" cy="2725750"/>
          </a:xfrm>
          <a:prstGeom prst="rect">
            <a:avLst/>
          </a:prstGeom>
        </p:spPr>
      </p:pic>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pic>
        <p:nvPicPr>
          <p:cNvPr id="16" name="Picture 15" descr="Image result for snake cartoon">
            <a:extLst>
              <a:ext uri="{FF2B5EF4-FFF2-40B4-BE49-F238E27FC236}">
                <a16:creationId xmlns:a16="http://schemas.microsoft.com/office/drawing/2014/main" id="{40C0E96E-5EBD-1145-913E-F5E6014A229E}"/>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55571" y="3501008"/>
            <a:ext cx="1613722" cy="1433979"/>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a:extLst>
              <a:ext uri="{FF2B5EF4-FFF2-40B4-BE49-F238E27FC236}">
                <a16:creationId xmlns:a16="http://schemas.microsoft.com/office/drawing/2014/main" id="{AE868364-1855-C74C-A9DD-A0D3EC41B99B}"/>
              </a:ext>
            </a:extLst>
          </p:cNvPr>
          <p:cNvSpPr/>
          <p:nvPr/>
        </p:nvSpPr>
        <p:spPr>
          <a:xfrm>
            <a:off x="2369953" y="4294624"/>
            <a:ext cx="2562087" cy="18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58" name="TextBox 57">
            <a:extLst>
              <a:ext uri="{FF2B5EF4-FFF2-40B4-BE49-F238E27FC236}">
                <a16:creationId xmlns:a16="http://schemas.microsoft.com/office/drawing/2014/main" id="{D25C0B9F-8639-B84C-A741-146BEA46559A}"/>
              </a:ext>
            </a:extLst>
          </p:cNvPr>
          <p:cNvSpPr txBox="1"/>
          <p:nvPr/>
        </p:nvSpPr>
        <p:spPr>
          <a:xfrm>
            <a:off x="7593836" y="1721139"/>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2</a:t>
            </a:r>
          </a:p>
        </p:txBody>
      </p:sp>
      <p:sp>
        <p:nvSpPr>
          <p:cNvPr id="59" name="Rectangle 58">
            <a:extLst>
              <a:ext uri="{FF2B5EF4-FFF2-40B4-BE49-F238E27FC236}">
                <a16:creationId xmlns:a16="http://schemas.microsoft.com/office/drawing/2014/main" id="{C16E936C-17C5-E747-AD7D-3EF8AC99D79F}"/>
              </a:ext>
            </a:extLst>
          </p:cNvPr>
          <p:cNvSpPr/>
          <p:nvPr/>
        </p:nvSpPr>
        <p:spPr>
          <a:xfrm>
            <a:off x="4932040" y="3897071"/>
            <a:ext cx="2304256" cy="17831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76" name="TextBox 75">
            <a:extLst>
              <a:ext uri="{FF2B5EF4-FFF2-40B4-BE49-F238E27FC236}">
                <a16:creationId xmlns:a16="http://schemas.microsoft.com/office/drawing/2014/main" id="{A9DFBFD2-B0F9-024C-B042-98E5B207EFA8}"/>
              </a:ext>
            </a:extLst>
          </p:cNvPr>
          <p:cNvSpPr txBox="1"/>
          <p:nvPr/>
        </p:nvSpPr>
        <p:spPr>
          <a:xfrm>
            <a:off x="7593836" y="1741778"/>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1</a:t>
            </a:r>
          </a:p>
        </p:txBody>
      </p:sp>
      <p:sp>
        <p:nvSpPr>
          <p:cNvPr id="77" name="Rectangle 76">
            <a:extLst>
              <a:ext uri="{FF2B5EF4-FFF2-40B4-BE49-F238E27FC236}">
                <a16:creationId xmlns:a16="http://schemas.microsoft.com/office/drawing/2014/main" id="{6FB8C31A-51D0-104D-8B6B-95CE0C77832E}"/>
              </a:ext>
            </a:extLst>
          </p:cNvPr>
          <p:cNvSpPr/>
          <p:nvPr/>
        </p:nvSpPr>
        <p:spPr>
          <a:xfrm>
            <a:off x="7164288" y="3537032"/>
            <a:ext cx="1476000" cy="18471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171A4"/>
              </a:solidFill>
            </a:endParaRPr>
          </a:p>
        </p:txBody>
      </p:sp>
      <p:sp>
        <p:nvSpPr>
          <p:cNvPr id="78" name="TextBox 77">
            <a:extLst>
              <a:ext uri="{FF2B5EF4-FFF2-40B4-BE49-F238E27FC236}">
                <a16:creationId xmlns:a16="http://schemas.microsoft.com/office/drawing/2014/main" id="{DCA66EE7-F096-B24B-97B7-03FE4AF6193E}"/>
              </a:ext>
            </a:extLst>
          </p:cNvPr>
          <p:cNvSpPr txBox="1"/>
          <p:nvPr/>
        </p:nvSpPr>
        <p:spPr>
          <a:xfrm>
            <a:off x="7586448" y="1738220"/>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0</a:t>
            </a:r>
          </a:p>
        </p:txBody>
      </p:sp>
      <p:sp>
        <p:nvSpPr>
          <p:cNvPr id="79" name="Rectangle 78">
            <a:extLst>
              <a:ext uri="{FF2B5EF4-FFF2-40B4-BE49-F238E27FC236}">
                <a16:creationId xmlns:a16="http://schemas.microsoft.com/office/drawing/2014/main" id="{C748629A-8EAE-7641-921B-7F6EC3336FDD}"/>
              </a:ext>
            </a:extLst>
          </p:cNvPr>
          <p:cNvSpPr/>
          <p:nvPr/>
        </p:nvSpPr>
        <p:spPr>
          <a:xfrm>
            <a:off x="7023567" y="1726575"/>
            <a:ext cx="466261" cy="43468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57" name="Group 56">
            <a:extLst>
              <a:ext uri="{FF2B5EF4-FFF2-40B4-BE49-F238E27FC236}">
                <a16:creationId xmlns:a16="http://schemas.microsoft.com/office/drawing/2014/main" id="{D5A293A7-AE72-A049-86B0-3169520805BD}"/>
              </a:ext>
            </a:extLst>
          </p:cNvPr>
          <p:cNvGrpSpPr/>
          <p:nvPr/>
        </p:nvGrpSpPr>
        <p:grpSpPr>
          <a:xfrm>
            <a:off x="4880935" y="3172352"/>
            <a:ext cx="293637" cy="2504685"/>
            <a:chOff x="4880935" y="3172352"/>
            <a:chExt cx="1368152" cy="2504685"/>
          </a:xfrm>
        </p:grpSpPr>
        <p:cxnSp>
          <p:nvCxnSpPr>
            <p:cNvPr id="49" name="Straight Arrow Connector 48">
              <a:extLst>
                <a:ext uri="{FF2B5EF4-FFF2-40B4-BE49-F238E27FC236}">
                  <a16:creationId xmlns:a16="http://schemas.microsoft.com/office/drawing/2014/main" id="{32354A49-8D8B-0841-B801-FBB6DEA8228D}"/>
                </a:ext>
              </a:extLst>
            </p:cNvPr>
            <p:cNvCxnSpPr>
              <a:cxnSpLocks/>
            </p:cNvCxnSpPr>
            <p:nvPr/>
          </p:nvCxnSpPr>
          <p:spPr>
            <a:xfrm flipV="1">
              <a:off x="4880935" y="3172352"/>
              <a:ext cx="1368152" cy="12195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25089DBB-58AC-7443-AE62-41AEEF3304DD}"/>
                </a:ext>
              </a:extLst>
            </p:cNvPr>
            <p:cNvCxnSpPr>
              <a:cxnSpLocks/>
            </p:cNvCxnSpPr>
            <p:nvPr/>
          </p:nvCxnSpPr>
          <p:spPr>
            <a:xfrm flipV="1">
              <a:off x="4880935" y="3604400"/>
              <a:ext cx="1368152" cy="7967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67EE76D-C31A-4B4D-92F1-1539A7504BFB}"/>
                </a:ext>
              </a:extLst>
            </p:cNvPr>
            <p:cNvCxnSpPr>
              <a:cxnSpLocks/>
            </p:cNvCxnSpPr>
            <p:nvPr/>
          </p:nvCxnSpPr>
          <p:spPr>
            <a:xfrm flipV="1">
              <a:off x="4880935" y="4078954"/>
              <a:ext cx="1368152" cy="3129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F1081564-BAFC-5240-86EE-376766F72175}"/>
                </a:ext>
              </a:extLst>
            </p:cNvPr>
            <p:cNvCxnSpPr>
              <a:cxnSpLocks/>
            </p:cNvCxnSpPr>
            <p:nvPr/>
          </p:nvCxnSpPr>
          <p:spPr>
            <a:xfrm>
              <a:off x="4880935" y="4401108"/>
              <a:ext cx="1368152" cy="627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214E0230-4482-FA48-9529-9099C5EEA18E}"/>
                </a:ext>
              </a:extLst>
            </p:cNvPr>
            <p:cNvCxnSpPr>
              <a:cxnSpLocks/>
            </p:cNvCxnSpPr>
            <p:nvPr/>
          </p:nvCxnSpPr>
          <p:spPr>
            <a:xfrm>
              <a:off x="4880935" y="4410346"/>
              <a:ext cx="1368152" cy="4804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232A2ECE-7F50-D341-8F21-1F977A529C84}"/>
                </a:ext>
              </a:extLst>
            </p:cNvPr>
            <p:cNvCxnSpPr>
              <a:cxnSpLocks/>
            </p:cNvCxnSpPr>
            <p:nvPr/>
          </p:nvCxnSpPr>
          <p:spPr>
            <a:xfrm>
              <a:off x="4880935" y="4410346"/>
              <a:ext cx="1368152" cy="8062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046B0F1-9A06-094E-8EEC-C5A1FB852A77}"/>
                </a:ext>
              </a:extLst>
            </p:cNvPr>
            <p:cNvCxnSpPr>
              <a:cxnSpLocks/>
            </p:cNvCxnSpPr>
            <p:nvPr/>
          </p:nvCxnSpPr>
          <p:spPr>
            <a:xfrm>
              <a:off x="4880935" y="4432494"/>
              <a:ext cx="1368152" cy="12445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56" name="Rectangle 55">
            <a:extLst>
              <a:ext uri="{FF2B5EF4-FFF2-40B4-BE49-F238E27FC236}">
                <a16:creationId xmlns:a16="http://schemas.microsoft.com/office/drawing/2014/main" id="{76EA1A54-4121-2A4E-82B6-2F97A50559A9}"/>
              </a:ext>
            </a:extLst>
          </p:cNvPr>
          <p:cNvSpPr/>
          <p:nvPr/>
        </p:nvSpPr>
        <p:spPr>
          <a:xfrm>
            <a:off x="5076056" y="3038232"/>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4</a:t>
            </a:r>
          </a:p>
          <a:p>
            <a:pPr algn="ctr">
              <a:spcAft>
                <a:spcPts val="1000"/>
              </a:spcAft>
            </a:pPr>
            <a:r>
              <a:rPr lang="en-US" b="1">
                <a:solidFill>
                  <a:srgbClr val="FF0000"/>
                </a:solidFill>
              </a:rPr>
              <a:t>0</a:t>
            </a:r>
          </a:p>
          <a:p>
            <a:pPr algn="ctr">
              <a:spcAft>
                <a:spcPts val="1000"/>
              </a:spcAft>
            </a:pPr>
            <a:r>
              <a:rPr lang="en-US" b="1">
                <a:solidFill>
                  <a:srgbClr val="FF0000"/>
                </a:solidFill>
              </a:rPr>
              <a:t>2</a:t>
            </a:r>
          </a:p>
          <a:p>
            <a:pPr algn="ctr">
              <a:spcAft>
                <a:spcPts val="1000"/>
              </a:spcAft>
            </a:pPr>
            <a:r>
              <a:rPr lang="en-US" b="1">
                <a:solidFill>
                  <a:srgbClr val="FF0000"/>
                </a:solidFill>
              </a:rPr>
              <a:t>0</a:t>
            </a:r>
          </a:p>
          <a:p>
            <a:pPr algn="ctr">
              <a:spcAft>
                <a:spcPts val="1000"/>
              </a:spcAft>
            </a:pPr>
            <a:r>
              <a:rPr lang="en-US" b="1">
                <a:solidFill>
                  <a:srgbClr val="FF0000"/>
                </a:solidFill>
              </a:rPr>
              <a:t>0</a:t>
            </a:r>
          </a:p>
        </p:txBody>
      </p:sp>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cxnSp>
        <p:nvCxnSpPr>
          <p:cNvPr id="18" name="Straight Arrow Connector 17">
            <a:extLst>
              <a:ext uri="{FF2B5EF4-FFF2-40B4-BE49-F238E27FC236}">
                <a16:creationId xmlns:a16="http://schemas.microsoft.com/office/drawing/2014/main" id="{536D989F-4F00-0F40-8F7A-2108A6B220A8}"/>
              </a:ext>
            </a:extLst>
          </p:cNvPr>
          <p:cNvCxnSpPr>
            <a:cxnSpLocks/>
          </p:cNvCxnSpPr>
          <p:nvPr/>
        </p:nvCxnSpPr>
        <p:spPr>
          <a:xfrm flipV="1">
            <a:off x="1547664" y="3140968"/>
            <a:ext cx="1368152" cy="121951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6B0BE45-CF6D-E744-8369-BB2A600A80BB}"/>
              </a:ext>
            </a:extLst>
          </p:cNvPr>
          <p:cNvCxnSpPr>
            <a:cxnSpLocks/>
          </p:cNvCxnSpPr>
          <p:nvPr/>
        </p:nvCxnSpPr>
        <p:spPr>
          <a:xfrm flipV="1">
            <a:off x="1547664" y="3573016"/>
            <a:ext cx="1368152" cy="7967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FF41472-4419-1C47-B47F-0C75CEB03D68}"/>
              </a:ext>
            </a:extLst>
          </p:cNvPr>
          <p:cNvCxnSpPr>
            <a:cxnSpLocks/>
          </p:cNvCxnSpPr>
          <p:nvPr/>
        </p:nvCxnSpPr>
        <p:spPr>
          <a:xfrm flipV="1">
            <a:off x="1547664" y="4047570"/>
            <a:ext cx="1368152" cy="31291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0620BFE-B43C-D245-8CB4-3F35E7A3340E}"/>
              </a:ext>
            </a:extLst>
          </p:cNvPr>
          <p:cNvCxnSpPr>
            <a:cxnSpLocks/>
          </p:cNvCxnSpPr>
          <p:nvPr/>
        </p:nvCxnSpPr>
        <p:spPr>
          <a:xfrm>
            <a:off x="1547664" y="4369724"/>
            <a:ext cx="1368152" cy="6277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53E3C3B-5D4C-D744-8D03-05A1B2BF38E6}"/>
              </a:ext>
            </a:extLst>
          </p:cNvPr>
          <p:cNvCxnSpPr>
            <a:cxnSpLocks/>
          </p:cNvCxnSpPr>
          <p:nvPr/>
        </p:nvCxnSpPr>
        <p:spPr>
          <a:xfrm>
            <a:off x="1547664" y="4378962"/>
            <a:ext cx="1368152" cy="48049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85E3E13-8CEC-2444-BED3-F5B19A86606E}"/>
              </a:ext>
            </a:extLst>
          </p:cNvPr>
          <p:cNvCxnSpPr>
            <a:cxnSpLocks/>
          </p:cNvCxnSpPr>
          <p:nvPr/>
        </p:nvCxnSpPr>
        <p:spPr>
          <a:xfrm>
            <a:off x="1547664" y="4378962"/>
            <a:ext cx="1368152" cy="8062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938C2C4-9B09-A442-9D20-61A291375AFE}"/>
              </a:ext>
            </a:extLst>
          </p:cNvPr>
          <p:cNvCxnSpPr>
            <a:cxnSpLocks/>
          </p:cNvCxnSpPr>
          <p:nvPr/>
        </p:nvCxnSpPr>
        <p:spPr>
          <a:xfrm>
            <a:off x="1547664" y="4401110"/>
            <a:ext cx="1368152" cy="124454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2D84B5DE-DB9D-3C4D-8C71-167098FEF820}"/>
              </a:ext>
            </a:extLst>
          </p:cNvPr>
          <p:cNvSpPr/>
          <p:nvPr/>
        </p:nvSpPr>
        <p:spPr>
          <a:xfrm>
            <a:off x="2843808" y="3006848"/>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0</a:t>
            </a:r>
          </a:p>
          <a:p>
            <a:pPr algn="ctr">
              <a:spcAft>
                <a:spcPts val="1000"/>
              </a:spcAft>
            </a:pPr>
            <a:r>
              <a:rPr lang="en-US" b="1">
                <a:solidFill>
                  <a:srgbClr val="FF0000"/>
                </a:solidFill>
              </a:rPr>
              <a:t>4</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1</a:t>
            </a:r>
          </a:p>
        </p:txBody>
      </p:sp>
      <p:grpSp>
        <p:nvGrpSpPr>
          <p:cNvPr id="60" name="Group 59">
            <a:extLst>
              <a:ext uri="{FF2B5EF4-FFF2-40B4-BE49-F238E27FC236}">
                <a16:creationId xmlns:a16="http://schemas.microsoft.com/office/drawing/2014/main" id="{EF9EA370-CED1-6644-B247-A0B26B4D4D0A}"/>
              </a:ext>
            </a:extLst>
          </p:cNvPr>
          <p:cNvGrpSpPr/>
          <p:nvPr/>
        </p:nvGrpSpPr>
        <p:grpSpPr>
          <a:xfrm>
            <a:off x="7087631" y="3148385"/>
            <a:ext cx="342735" cy="2413204"/>
            <a:chOff x="4880935" y="3562597"/>
            <a:chExt cx="1596916" cy="2413204"/>
          </a:xfrm>
        </p:grpSpPr>
        <p:cxnSp>
          <p:nvCxnSpPr>
            <p:cNvPr id="61" name="Straight Arrow Connector 60">
              <a:extLst>
                <a:ext uri="{FF2B5EF4-FFF2-40B4-BE49-F238E27FC236}">
                  <a16:creationId xmlns:a16="http://schemas.microsoft.com/office/drawing/2014/main" id="{463DF6E9-EFB5-984B-A227-8952EE1A0B33}"/>
                </a:ext>
              </a:extLst>
            </p:cNvPr>
            <p:cNvCxnSpPr>
              <a:cxnSpLocks/>
            </p:cNvCxnSpPr>
            <p:nvPr/>
          </p:nvCxnSpPr>
          <p:spPr>
            <a:xfrm flipV="1">
              <a:off x="4880935" y="3562597"/>
              <a:ext cx="1363698" cy="82927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B6B91658-F9CB-F346-B442-143CAAD6EF5A}"/>
                </a:ext>
              </a:extLst>
            </p:cNvPr>
            <p:cNvCxnSpPr>
              <a:cxnSpLocks/>
            </p:cNvCxnSpPr>
            <p:nvPr/>
          </p:nvCxnSpPr>
          <p:spPr>
            <a:xfrm flipV="1">
              <a:off x="4880935" y="3997668"/>
              <a:ext cx="1363698" cy="40344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6FC8C376-BECC-9244-999B-044DE3577982}"/>
                </a:ext>
              </a:extLst>
            </p:cNvPr>
            <p:cNvCxnSpPr>
              <a:cxnSpLocks/>
            </p:cNvCxnSpPr>
            <p:nvPr/>
          </p:nvCxnSpPr>
          <p:spPr>
            <a:xfrm>
              <a:off x="4880935" y="4391870"/>
              <a:ext cx="1575478" cy="830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2AE21A21-E006-944B-B889-9E4DFA84E344}"/>
                </a:ext>
              </a:extLst>
            </p:cNvPr>
            <p:cNvCxnSpPr>
              <a:cxnSpLocks/>
            </p:cNvCxnSpPr>
            <p:nvPr/>
          </p:nvCxnSpPr>
          <p:spPr>
            <a:xfrm>
              <a:off x="4880935" y="4401108"/>
              <a:ext cx="1363698" cy="3735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9BAC343E-CC6E-5345-BD75-C77BBDEE59F6}"/>
                </a:ext>
              </a:extLst>
            </p:cNvPr>
            <p:cNvCxnSpPr>
              <a:cxnSpLocks/>
            </p:cNvCxnSpPr>
            <p:nvPr/>
          </p:nvCxnSpPr>
          <p:spPr>
            <a:xfrm>
              <a:off x="4880935" y="4410346"/>
              <a:ext cx="1575478" cy="75952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ACDA4608-7DA4-4C43-A0E0-8F5D8D371A41}"/>
                </a:ext>
              </a:extLst>
            </p:cNvPr>
            <p:cNvCxnSpPr>
              <a:cxnSpLocks/>
            </p:cNvCxnSpPr>
            <p:nvPr/>
          </p:nvCxnSpPr>
          <p:spPr>
            <a:xfrm>
              <a:off x="4880935" y="4410346"/>
              <a:ext cx="1596916" cy="108905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C20BA5F5-6D92-B94B-AB81-5957358B9FBA}"/>
                </a:ext>
              </a:extLst>
            </p:cNvPr>
            <p:cNvCxnSpPr>
              <a:cxnSpLocks/>
            </p:cNvCxnSpPr>
            <p:nvPr/>
          </p:nvCxnSpPr>
          <p:spPr>
            <a:xfrm>
              <a:off x="4880935" y="4432494"/>
              <a:ext cx="1363698" cy="154330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68" name="Rectangle 67">
            <a:extLst>
              <a:ext uri="{FF2B5EF4-FFF2-40B4-BE49-F238E27FC236}">
                <a16:creationId xmlns:a16="http://schemas.microsoft.com/office/drawing/2014/main" id="{7CF1B87B-29D7-AC4D-A33E-75BF6F542A2C}"/>
              </a:ext>
            </a:extLst>
          </p:cNvPr>
          <p:cNvSpPr/>
          <p:nvPr/>
        </p:nvSpPr>
        <p:spPr>
          <a:xfrm>
            <a:off x="7282752" y="2996952"/>
            <a:ext cx="432048" cy="27264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1000"/>
              </a:spcAft>
            </a:pPr>
            <a:r>
              <a:rPr lang="en-US" b="1">
                <a:solidFill>
                  <a:srgbClr val="FF0000"/>
                </a:solidFill>
              </a:rPr>
              <a:t>0</a:t>
            </a:r>
          </a:p>
          <a:p>
            <a:pPr algn="ctr">
              <a:spcAft>
                <a:spcPts val="1000"/>
              </a:spcAft>
            </a:pPr>
            <a:r>
              <a:rPr lang="en-US" b="1">
                <a:solidFill>
                  <a:srgbClr val="FF0000"/>
                </a:solidFill>
              </a:rPr>
              <a:t>1</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1</a:t>
            </a:r>
          </a:p>
          <a:p>
            <a:pPr algn="ctr">
              <a:spcAft>
                <a:spcPts val="1000"/>
              </a:spcAft>
            </a:pPr>
            <a:r>
              <a:rPr lang="en-US" b="1">
                <a:solidFill>
                  <a:srgbClr val="FF0000"/>
                </a:solidFill>
              </a:rPr>
              <a:t>0</a:t>
            </a:r>
          </a:p>
          <a:p>
            <a:pPr algn="ctr">
              <a:spcAft>
                <a:spcPts val="1000"/>
              </a:spcAft>
            </a:pPr>
            <a:r>
              <a:rPr lang="en-US" b="1">
                <a:solidFill>
                  <a:srgbClr val="FF0000"/>
                </a:solidFill>
              </a:rPr>
              <a:t>0</a:t>
            </a:r>
          </a:p>
        </p:txBody>
      </p:sp>
    </p:spTree>
    <p:extLst>
      <p:ext uri="{BB962C8B-B14F-4D97-AF65-F5344CB8AC3E}">
        <p14:creationId xmlns:p14="http://schemas.microsoft.com/office/powerpoint/2010/main" val="37385473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par>
                                <p:cTn id="11" presetID="9"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ssolve">
                                      <p:cBhvr>
                                        <p:cTn id="13" dur="500"/>
                                        <p:tgtEl>
                                          <p:spTgt spid="23"/>
                                        </p:tgtEl>
                                      </p:cBhvr>
                                    </p:animEffect>
                                  </p:childTnLst>
                                </p:cTn>
                              </p:par>
                              <p:par>
                                <p:cTn id="14" presetID="9"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par>
                                <p:cTn id="17" presetID="9"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dissolve">
                                      <p:cBhvr>
                                        <p:cTn id="19" dur="500"/>
                                        <p:tgtEl>
                                          <p:spTgt spid="29"/>
                                        </p:tgtEl>
                                      </p:cBhvr>
                                    </p:animEffect>
                                  </p:childTnLst>
                                </p:cTn>
                              </p:par>
                              <p:par>
                                <p:cTn id="20" presetID="9"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dissolve">
                                      <p:cBhvr>
                                        <p:cTn id="22" dur="500"/>
                                        <p:tgtEl>
                                          <p:spTgt spid="32"/>
                                        </p:tgtEl>
                                      </p:cBhvr>
                                    </p:animEffect>
                                  </p:childTnLst>
                                </p:cTn>
                              </p:par>
                              <p:par>
                                <p:cTn id="23" presetID="9"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childTnLst>
                                </p:cTn>
                              </p:par>
                              <p:par>
                                <p:cTn id="30" presetID="3" presetClass="entr" presetSubtype="5"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blinds(vertical)">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nodeType="clickEffect">
                                  <p:stCondLst>
                                    <p:cond delay="0"/>
                                  </p:stCondLst>
                                  <p:childTnLst>
                                    <p:animEffect transition="out" filter="dissolve">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par>
                                <p:cTn id="38" presetID="9" presetClass="exit" presetSubtype="0" fill="hold" nodeType="withEffect">
                                  <p:stCondLst>
                                    <p:cond delay="0"/>
                                  </p:stCondLst>
                                  <p:childTnLst>
                                    <p:animEffect transition="out" filter="dissolve">
                                      <p:cBhvr>
                                        <p:cTn id="39" dur="500"/>
                                        <p:tgtEl>
                                          <p:spTgt spid="20"/>
                                        </p:tgtEl>
                                      </p:cBhvr>
                                    </p:animEffect>
                                    <p:set>
                                      <p:cBhvr>
                                        <p:cTn id="40" dur="1" fill="hold">
                                          <p:stCondLst>
                                            <p:cond delay="499"/>
                                          </p:stCondLst>
                                        </p:cTn>
                                        <p:tgtEl>
                                          <p:spTgt spid="20"/>
                                        </p:tgtEl>
                                        <p:attrNameLst>
                                          <p:attrName>style.visibility</p:attrName>
                                        </p:attrNameLst>
                                      </p:cBhvr>
                                      <p:to>
                                        <p:strVal val="hidden"/>
                                      </p:to>
                                    </p:set>
                                  </p:childTnLst>
                                </p:cTn>
                              </p:par>
                              <p:par>
                                <p:cTn id="41" presetID="9" presetClass="exit" presetSubtype="0" fill="hold" nodeType="withEffect">
                                  <p:stCondLst>
                                    <p:cond delay="0"/>
                                  </p:stCondLst>
                                  <p:childTnLst>
                                    <p:animEffect transition="out" filter="dissolve">
                                      <p:cBhvr>
                                        <p:cTn id="42" dur="500"/>
                                        <p:tgtEl>
                                          <p:spTgt spid="23"/>
                                        </p:tgtEl>
                                      </p:cBhvr>
                                    </p:animEffect>
                                    <p:set>
                                      <p:cBhvr>
                                        <p:cTn id="43" dur="1" fill="hold">
                                          <p:stCondLst>
                                            <p:cond delay="499"/>
                                          </p:stCondLst>
                                        </p:cTn>
                                        <p:tgtEl>
                                          <p:spTgt spid="23"/>
                                        </p:tgtEl>
                                        <p:attrNameLst>
                                          <p:attrName>style.visibility</p:attrName>
                                        </p:attrNameLst>
                                      </p:cBhvr>
                                      <p:to>
                                        <p:strVal val="hidden"/>
                                      </p:to>
                                    </p:set>
                                  </p:childTnLst>
                                </p:cTn>
                              </p:par>
                              <p:par>
                                <p:cTn id="44" presetID="9" presetClass="exit" presetSubtype="0" fill="hold" nodeType="withEffect">
                                  <p:stCondLst>
                                    <p:cond delay="0"/>
                                  </p:stCondLst>
                                  <p:childTnLst>
                                    <p:animEffect transition="out" filter="dissolve">
                                      <p:cBhvr>
                                        <p:cTn id="45" dur="500"/>
                                        <p:tgtEl>
                                          <p:spTgt spid="29"/>
                                        </p:tgtEl>
                                      </p:cBhvr>
                                    </p:animEffect>
                                    <p:set>
                                      <p:cBhvr>
                                        <p:cTn id="46" dur="1" fill="hold">
                                          <p:stCondLst>
                                            <p:cond delay="499"/>
                                          </p:stCondLst>
                                        </p:cTn>
                                        <p:tgtEl>
                                          <p:spTgt spid="29"/>
                                        </p:tgtEl>
                                        <p:attrNameLst>
                                          <p:attrName>style.visibility</p:attrName>
                                        </p:attrNameLst>
                                      </p:cBhvr>
                                      <p:to>
                                        <p:strVal val="hidden"/>
                                      </p:to>
                                    </p:set>
                                  </p:childTnLst>
                                </p:cTn>
                              </p:par>
                              <p:par>
                                <p:cTn id="47" presetID="9" presetClass="exit" presetSubtype="0" fill="hold" nodeType="withEffect">
                                  <p:stCondLst>
                                    <p:cond delay="0"/>
                                  </p:stCondLst>
                                  <p:childTnLst>
                                    <p:animEffect transition="out" filter="dissolve">
                                      <p:cBhvr>
                                        <p:cTn id="48" dur="500"/>
                                        <p:tgtEl>
                                          <p:spTgt spid="32"/>
                                        </p:tgtEl>
                                      </p:cBhvr>
                                    </p:animEffect>
                                    <p:set>
                                      <p:cBhvr>
                                        <p:cTn id="49" dur="1" fill="hold">
                                          <p:stCondLst>
                                            <p:cond delay="499"/>
                                          </p:stCondLst>
                                        </p:cTn>
                                        <p:tgtEl>
                                          <p:spTgt spid="32"/>
                                        </p:tgtEl>
                                        <p:attrNameLst>
                                          <p:attrName>style.visibility</p:attrName>
                                        </p:attrNameLst>
                                      </p:cBhvr>
                                      <p:to>
                                        <p:strVal val="hidden"/>
                                      </p:to>
                                    </p:set>
                                  </p:childTnLst>
                                </p:cTn>
                              </p:par>
                              <p:par>
                                <p:cTn id="50" presetID="9" presetClass="exit" presetSubtype="0" fill="hold" nodeType="withEffect">
                                  <p:stCondLst>
                                    <p:cond delay="0"/>
                                  </p:stCondLst>
                                  <p:childTnLst>
                                    <p:animEffect transition="out" filter="dissolv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par>
                                <p:cTn id="53" presetID="9" presetClass="exit" presetSubtype="0" fill="hold" nodeType="withEffect">
                                  <p:stCondLst>
                                    <p:cond delay="0"/>
                                  </p:stCondLst>
                                  <p:childTnLst>
                                    <p:animEffect transition="out" filter="dissolve">
                                      <p:cBhvr>
                                        <p:cTn id="54" dur="500"/>
                                        <p:tgtEl>
                                          <p:spTgt spid="26"/>
                                        </p:tgtEl>
                                      </p:cBhvr>
                                    </p:animEffect>
                                    <p:set>
                                      <p:cBhvr>
                                        <p:cTn id="55" dur="1" fill="hold">
                                          <p:stCondLst>
                                            <p:cond delay="499"/>
                                          </p:stCondLst>
                                        </p:cTn>
                                        <p:tgtEl>
                                          <p:spTgt spid="26"/>
                                        </p:tgtEl>
                                        <p:attrNameLst>
                                          <p:attrName>style.visibility</p:attrName>
                                        </p:attrNameLst>
                                      </p:cBhvr>
                                      <p:to>
                                        <p:strVal val="hidden"/>
                                      </p:to>
                                    </p:set>
                                  </p:childTnLst>
                                </p:cTn>
                              </p:par>
                              <p:par>
                                <p:cTn id="56" presetID="9" presetClass="exit" presetSubtype="0" fill="hold" grpId="1" nodeType="withEffect">
                                  <p:stCondLst>
                                    <p:cond delay="0"/>
                                  </p:stCondLst>
                                  <p:childTnLst>
                                    <p:animEffect transition="out" filter="dissolve">
                                      <p:cBhvr>
                                        <p:cTn id="57" dur="500"/>
                                        <p:tgtEl>
                                          <p:spTgt spid="38"/>
                                        </p:tgtEl>
                                      </p:cBhvr>
                                    </p:animEffect>
                                    <p:set>
                                      <p:cBhvr>
                                        <p:cTn id="58" dur="1" fill="hold">
                                          <p:stCondLst>
                                            <p:cond delay="499"/>
                                          </p:stCondLst>
                                        </p:cTn>
                                        <p:tgtEl>
                                          <p:spTgt spid="3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2" presetClass="exit" presetSubtype="4" fill="hold" grpId="0" nodeType="clickEffect">
                                  <p:stCondLst>
                                    <p:cond delay="0"/>
                                  </p:stCondLst>
                                  <p:childTnLst>
                                    <p:anim calcmode="lin" valueType="num">
                                      <p:cBhvr additive="base">
                                        <p:cTn id="62" dur="500"/>
                                        <p:tgtEl>
                                          <p:spTgt spid="8"/>
                                        </p:tgtEl>
                                        <p:attrNameLst>
                                          <p:attrName>ppt_y</p:attrName>
                                        </p:attrNameLst>
                                      </p:cBhvr>
                                      <p:tavLst>
                                        <p:tav tm="0">
                                          <p:val>
                                            <p:strVal val="#ppt_y"/>
                                          </p:val>
                                        </p:tav>
                                        <p:tav tm="100000">
                                          <p:val>
                                            <p:strVal val="#ppt_y+#ppt_h*1.125000"/>
                                          </p:val>
                                        </p:tav>
                                      </p:tavLst>
                                    </p:anim>
                                    <p:animEffect transition="out" filter="wipe(down)">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53" presetClass="entr" presetSubtype="16" fill="hold" grpId="0" nodeType="with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Effect transition="in" filter="fade">
                                      <p:cBhvr>
                                        <p:cTn id="69" dur="500"/>
                                        <p:tgtEl>
                                          <p:spTgt spid="58"/>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0"/>
                                          </p:stCondLst>
                                        </p:cTn>
                                        <p:tgtEl>
                                          <p:spTgt spid="57"/>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3" presetClass="entr" presetSubtype="5" fill="hold" grpId="0" nodeType="click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blinds(vertical)">
                                      <p:cBhvr>
                                        <p:cTn id="80" dur="500"/>
                                        <p:tgtEl>
                                          <p:spTgt spid="59"/>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xit" presetSubtype="4" fill="hold" grpId="1" nodeType="clickEffect">
                                  <p:stCondLst>
                                    <p:cond delay="0"/>
                                  </p:stCondLst>
                                  <p:childTnLst>
                                    <p:anim calcmode="lin" valueType="num">
                                      <p:cBhvr additive="base">
                                        <p:cTn id="84" dur="500"/>
                                        <p:tgtEl>
                                          <p:spTgt spid="58"/>
                                        </p:tgtEl>
                                        <p:attrNameLst>
                                          <p:attrName>ppt_y</p:attrName>
                                        </p:attrNameLst>
                                      </p:cBhvr>
                                      <p:tavLst>
                                        <p:tav tm="0">
                                          <p:val>
                                            <p:strVal val="#ppt_y"/>
                                          </p:val>
                                        </p:tav>
                                        <p:tav tm="100000">
                                          <p:val>
                                            <p:strVal val="#ppt_y+#ppt_h*1.125000"/>
                                          </p:val>
                                        </p:tav>
                                      </p:tavLst>
                                    </p:anim>
                                    <p:animEffect transition="out" filter="wipe(down)">
                                      <p:cBhvr>
                                        <p:cTn id="85" dur="500"/>
                                        <p:tgtEl>
                                          <p:spTgt spid="58"/>
                                        </p:tgtEl>
                                      </p:cBhvr>
                                    </p:animEffect>
                                    <p:set>
                                      <p:cBhvr>
                                        <p:cTn id="86" dur="1" fill="hold">
                                          <p:stCondLst>
                                            <p:cond delay="499"/>
                                          </p:stCondLst>
                                        </p:cTn>
                                        <p:tgtEl>
                                          <p:spTgt spid="58"/>
                                        </p:tgtEl>
                                        <p:attrNameLst>
                                          <p:attrName>style.visibility</p:attrName>
                                        </p:attrNameLst>
                                      </p:cBhvr>
                                      <p:to>
                                        <p:strVal val="hidden"/>
                                      </p:to>
                                    </p:set>
                                  </p:childTnLst>
                                </p:cTn>
                              </p:par>
                              <p:par>
                                <p:cTn id="87" presetID="53" presetClass="entr" presetSubtype="16" fill="hold" grpId="0"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p:cTn id="89" dur="500" fill="hold"/>
                                        <p:tgtEl>
                                          <p:spTgt spid="76"/>
                                        </p:tgtEl>
                                        <p:attrNameLst>
                                          <p:attrName>ppt_w</p:attrName>
                                        </p:attrNameLst>
                                      </p:cBhvr>
                                      <p:tavLst>
                                        <p:tav tm="0">
                                          <p:val>
                                            <p:fltVal val="0"/>
                                          </p:val>
                                        </p:tav>
                                        <p:tav tm="100000">
                                          <p:val>
                                            <p:strVal val="#ppt_w"/>
                                          </p:val>
                                        </p:tav>
                                      </p:tavLst>
                                    </p:anim>
                                    <p:anim calcmode="lin" valueType="num">
                                      <p:cBhvr>
                                        <p:cTn id="90" dur="500" fill="hold"/>
                                        <p:tgtEl>
                                          <p:spTgt spid="76"/>
                                        </p:tgtEl>
                                        <p:attrNameLst>
                                          <p:attrName>ppt_h</p:attrName>
                                        </p:attrNameLst>
                                      </p:cBhvr>
                                      <p:tavLst>
                                        <p:tav tm="0">
                                          <p:val>
                                            <p:fltVal val="0"/>
                                          </p:val>
                                        </p:tav>
                                        <p:tav tm="100000">
                                          <p:val>
                                            <p:strVal val="#ppt_h"/>
                                          </p:val>
                                        </p:tav>
                                      </p:tavLst>
                                    </p:anim>
                                    <p:animEffect transition="in" filter="fade">
                                      <p:cBhvr>
                                        <p:cTn id="91" dur="500"/>
                                        <p:tgtEl>
                                          <p:spTgt spid="76"/>
                                        </p:tgtEl>
                                      </p:cBhvr>
                                    </p:animEffect>
                                  </p:childTnLst>
                                </p:cTn>
                              </p:par>
                              <p:par>
                                <p:cTn id="92" presetID="9" presetClass="exit" presetSubtype="0" fill="hold" nodeType="withEffect">
                                  <p:stCondLst>
                                    <p:cond delay="0"/>
                                  </p:stCondLst>
                                  <p:childTnLst>
                                    <p:animEffect transition="out" filter="dissolve">
                                      <p:cBhvr>
                                        <p:cTn id="93" dur="500"/>
                                        <p:tgtEl>
                                          <p:spTgt spid="57"/>
                                        </p:tgtEl>
                                      </p:cBhvr>
                                    </p:animEffect>
                                    <p:set>
                                      <p:cBhvr>
                                        <p:cTn id="94" dur="1" fill="hold">
                                          <p:stCondLst>
                                            <p:cond delay="499"/>
                                          </p:stCondLst>
                                        </p:cTn>
                                        <p:tgtEl>
                                          <p:spTgt spid="57"/>
                                        </p:tgtEl>
                                        <p:attrNameLst>
                                          <p:attrName>style.visibility</p:attrName>
                                        </p:attrNameLst>
                                      </p:cBhvr>
                                      <p:to>
                                        <p:strVal val="hidden"/>
                                      </p:to>
                                    </p:set>
                                  </p:childTnLst>
                                </p:cTn>
                              </p:par>
                              <p:par>
                                <p:cTn id="95" presetID="9" presetClass="exit" presetSubtype="0" fill="hold" grpId="1" nodeType="withEffect">
                                  <p:stCondLst>
                                    <p:cond delay="0"/>
                                  </p:stCondLst>
                                  <p:childTnLst>
                                    <p:animEffect transition="out" filter="dissolve">
                                      <p:cBhvr>
                                        <p:cTn id="96" dur="500"/>
                                        <p:tgtEl>
                                          <p:spTgt spid="56"/>
                                        </p:tgtEl>
                                      </p:cBhvr>
                                    </p:animEffect>
                                    <p:set>
                                      <p:cBhvr>
                                        <p:cTn id="97" dur="1" fill="hold">
                                          <p:stCondLst>
                                            <p:cond delay="499"/>
                                          </p:stCondLst>
                                        </p:cTn>
                                        <p:tgtEl>
                                          <p:spTgt spid="56"/>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60"/>
                                        </p:tgtEl>
                                        <p:attrNameLst>
                                          <p:attrName>style.visibility</p:attrName>
                                        </p:attrNameLst>
                                      </p:cBhvr>
                                      <p:to>
                                        <p:strVal val="visible"/>
                                      </p:to>
                                    </p:set>
                                  </p:childTnLst>
                                </p:cTn>
                              </p:par>
                              <p:par>
                                <p:cTn id="102" presetID="1" presetClass="entr" presetSubtype="0" fill="hold" grpId="0" nodeType="withEffect">
                                  <p:stCondLst>
                                    <p:cond delay="0"/>
                                  </p:stCondLst>
                                  <p:childTnLst>
                                    <p:set>
                                      <p:cBhvr>
                                        <p:cTn id="103" dur="1" fill="hold">
                                          <p:stCondLst>
                                            <p:cond delay="0"/>
                                          </p:stCondLst>
                                        </p:cTn>
                                        <p:tgtEl>
                                          <p:spTgt spid="68"/>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3" presetClass="entr" presetSubtype="5" fill="hold" grpId="0" nodeType="clickEffect">
                                  <p:stCondLst>
                                    <p:cond delay="0"/>
                                  </p:stCondLst>
                                  <p:childTnLst>
                                    <p:set>
                                      <p:cBhvr>
                                        <p:cTn id="107" dur="1" fill="hold">
                                          <p:stCondLst>
                                            <p:cond delay="0"/>
                                          </p:stCondLst>
                                        </p:cTn>
                                        <p:tgtEl>
                                          <p:spTgt spid="77"/>
                                        </p:tgtEl>
                                        <p:attrNameLst>
                                          <p:attrName>style.visibility</p:attrName>
                                        </p:attrNameLst>
                                      </p:cBhvr>
                                      <p:to>
                                        <p:strVal val="visible"/>
                                      </p:to>
                                    </p:set>
                                    <p:animEffect transition="in" filter="blinds(vertical)">
                                      <p:cBhvr>
                                        <p:cTn id="108" dur="500"/>
                                        <p:tgtEl>
                                          <p:spTgt spid="77"/>
                                        </p:tgtEl>
                                      </p:cBhvr>
                                    </p:animEffect>
                                  </p:childTnLst>
                                </p:cTn>
                              </p:par>
                              <p:par>
                                <p:cTn id="109" presetID="9" presetClass="exit" presetSubtype="0" fill="hold" nodeType="withEffect">
                                  <p:stCondLst>
                                    <p:cond delay="0"/>
                                  </p:stCondLst>
                                  <p:childTnLst>
                                    <p:animEffect transition="out" filter="dissolve">
                                      <p:cBhvr>
                                        <p:cTn id="110" dur="500"/>
                                        <p:tgtEl>
                                          <p:spTgt spid="60"/>
                                        </p:tgtEl>
                                      </p:cBhvr>
                                    </p:animEffect>
                                    <p:set>
                                      <p:cBhvr>
                                        <p:cTn id="111" dur="1" fill="hold">
                                          <p:stCondLst>
                                            <p:cond delay="499"/>
                                          </p:stCondLst>
                                        </p:cTn>
                                        <p:tgtEl>
                                          <p:spTgt spid="60"/>
                                        </p:tgtEl>
                                        <p:attrNameLst>
                                          <p:attrName>style.visibility</p:attrName>
                                        </p:attrNameLst>
                                      </p:cBhvr>
                                      <p:to>
                                        <p:strVal val="hidden"/>
                                      </p:to>
                                    </p:set>
                                  </p:childTnLst>
                                </p:cTn>
                              </p:par>
                              <p:par>
                                <p:cTn id="112" presetID="9" presetClass="exit" presetSubtype="0" fill="hold" grpId="1" nodeType="withEffect">
                                  <p:stCondLst>
                                    <p:cond delay="0"/>
                                  </p:stCondLst>
                                  <p:childTnLst>
                                    <p:animEffect transition="out" filter="dissolve">
                                      <p:cBhvr>
                                        <p:cTn id="113" dur="500"/>
                                        <p:tgtEl>
                                          <p:spTgt spid="68"/>
                                        </p:tgtEl>
                                      </p:cBhvr>
                                    </p:animEffect>
                                    <p:set>
                                      <p:cBhvr>
                                        <p:cTn id="114" dur="1" fill="hold">
                                          <p:stCondLst>
                                            <p:cond delay="499"/>
                                          </p:stCondLst>
                                        </p:cTn>
                                        <p:tgtEl>
                                          <p:spTgt spid="68"/>
                                        </p:tgtEl>
                                        <p:attrNameLst>
                                          <p:attrName>style.visibility</p:attrName>
                                        </p:attrNameLst>
                                      </p:cBhvr>
                                      <p:to>
                                        <p:strVal val="hidden"/>
                                      </p:to>
                                    </p:set>
                                  </p:childTnLst>
                                </p:cTn>
                              </p:par>
                            </p:childTnLst>
                          </p:cTn>
                        </p:par>
                      </p:childTnLst>
                    </p:cTn>
                  </p:par>
                  <p:par>
                    <p:cTn id="115" fill="hold">
                      <p:stCondLst>
                        <p:cond delay="indefinite"/>
                      </p:stCondLst>
                      <p:childTnLst>
                        <p:par>
                          <p:cTn id="116" fill="hold">
                            <p:stCondLst>
                              <p:cond delay="0"/>
                            </p:stCondLst>
                            <p:childTnLst>
                              <p:par>
                                <p:cTn id="117" presetID="12" presetClass="exit" presetSubtype="4" fill="hold" grpId="1" nodeType="clickEffect">
                                  <p:stCondLst>
                                    <p:cond delay="0"/>
                                  </p:stCondLst>
                                  <p:childTnLst>
                                    <p:anim calcmode="lin" valueType="num">
                                      <p:cBhvr additive="base">
                                        <p:cTn id="118" dur="500"/>
                                        <p:tgtEl>
                                          <p:spTgt spid="76"/>
                                        </p:tgtEl>
                                        <p:attrNameLst>
                                          <p:attrName>ppt_y</p:attrName>
                                        </p:attrNameLst>
                                      </p:cBhvr>
                                      <p:tavLst>
                                        <p:tav tm="0">
                                          <p:val>
                                            <p:strVal val="#ppt_y"/>
                                          </p:val>
                                        </p:tav>
                                        <p:tav tm="100000">
                                          <p:val>
                                            <p:strVal val="#ppt_y+#ppt_h*1.125000"/>
                                          </p:val>
                                        </p:tav>
                                      </p:tavLst>
                                    </p:anim>
                                    <p:animEffect transition="out" filter="wipe(down)">
                                      <p:cBhvr>
                                        <p:cTn id="119" dur="500"/>
                                        <p:tgtEl>
                                          <p:spTgt spid="76"/>
                                        </p:tgtEl>
                                      </p:cBhvr>
                                    </p:animEffect>
                                    <p:set>
                                      <p:cBhvr>
                                        <p:cTn id="120" dur="1" fill="hold">
                                          <p:stCondLst>
                                            <p:cond delay="499"/>
                                          </p:stCondLst>
                                        </p:cTn>
                                        <p:tgtEl>
                                          <p:spTgt spid="76"/>
                                        </p:tgtEl>
                                        <p:attrNameLst>
                                          <p:attrName>style.visibility</p:attrName>
                                        </p:attrNameLst>
                                      </p:cBhvr>
                                      <p:to>
                                        <p:strVal val="hidden"/>
                                      </p:to>
                                    </p:set>
                                  </p:childTnLst>
                                </p:cTn>
                              </p:par>
                              <p:par>
                                <p:cTn id="121" presetID="53" presetClass="entr" presetSubtype="16" fill="hold" grpId="0" nodeType="withEffect">
                                  <p:stCondLst>
                                    <p:cond delay="0"/>
                                  </p:stCondLst>
                                  <p:childTnLst>
                                    <p:set>
                                      <p:cBhvr>
                                        <p:cTn id="122" dur="1" fill="hold">
                                          <p:stCondLst>
                                            <p:cond delay="0"/>
                                          </p:stCondLst>
                                        </p:cTn>
                                        <p:tgtEl>
                                          <p:spTgt spid="78"/>
                                        </p:tgtEl>
                                        <p:attrNameLst>
                                          <p:attrName>style.visibility</p:attrName>
                                        </p:attrNameLst>
                                      </p:cBhvr>
                                      <p:to>
                                        <p:strVal val="visible"/>
                                      </p:to>
                                    </p:set>
                                    <p:anim calcmode="lin" valueType="num">
                                      <p:cBhvr>
                                        <p:cTn id="123" dur="500" fill="hold"/>
                                        <p:tgtEl>
                                          <p:spTgt spid="78"/>
                                        </p:tgtEl>
                                        <p:attrNameLst>
                                          <p:attrName>ppt_w</p:attrName>
                                        </p:attrNameLst>
                                      </p:cBhvr>
                                      <p:tavLst>
                                        <p:tav tm="0">
                                          <p:val>
                                            <p:fltVal val="0"/>
                                          </p:val>
                                        </p:tav>
                                        <p:tav tm="100000">
                                          <p:val>
                                            <p:strVal val="#ppt_w"/>
                                          </p:val>
                                        </p:tav>
                                      </p:tavLst>
                                    </p:anim>
                                    <p:anim calcmode="lin" valueType="num">
                                      <p:cBhvr>
                                        <p:cTn id="124" dur="500" fill="hold"/>
                                        <p:tgtEl>
                                          <p:spTgt spid="78"/>
                                        </p:tgtEl>
                                        <p:attrNameLst>
                                          <p:attrName>ppt_h</p:attrName>
                                        </p:attrNameLst>
                                      </p:cBhvr>
                                      <p:tavLst>
                                        <p:tav tm="0">
                                          <p:val>
                                            <p:fltVal val="0"/>
                                          </p:val>
                                        </p:tav>
                                        <p:tav tm="100000">
                                          <p:val>
                                            <p:strVal val="#ppt_h"/>
                                          </p:val>
                                        </p:tav>
                                      </p:tavLst>
                                    </p:anim>
                                    <p:animEffect transition="in" filter="fade">
                                      <p:cBhvr>
                                        <p:cTn id="125"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8" grpId="0" animBg="1"/>
      <p:bldP spid="58" grpId="0"/>
      <p:bldP spid="58" grpId="1"/>
      <p:bldP spid="59" grpId="0" animBg="1"/>
      <p:bldP spid="76" grpId="0"/>
      <p:bldP spid="76" grpId="1"/>
      <p:bldP spid="77" grpId="0" animBg="1"/>
      <p:bldP spid="78" grpId="0"/>
      <p:bldP spid="56" grpId="0"/>
      <p:bldP spid="56" grpId="1"/>
      <p:bldP spid="38" grpId="0"/>
      <p:bldP spid="38" grpId="1"/>
      <p:bldP spid="68" grpId="0"/>
      <p:bldP spid="6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11</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329839" y="1754700"/>
            <a:ext cx="4881820" cy="646331"/>
          </a:xfrm>
          <a:prstGeom prst="rect">
            <a:avLst/>
          </a:prstGeom>
          <a:noFill/>
        </p:spPr>
        <p:txBody>
          <a:bodyPr wrap="square" rtlCol="0">
            <a:spAutoFit/>
          </a:bodyPr>
          <a:lstStyle/>
          <a:p>
            <a:r>
              <a:rPr lang="en-US" b="1"/>
              <a:t>This is what you actually need to </a:t>
            </a:r>
            <a:r>
              <a:rPr lang="en-US" b="1">
                <a:solidFill>
                  <a:srgbClr val="FF0000"/>
                </a:solidFill>
              </a:rPr>
              <a:t>build</a:t>
            </a:r>
            <a:r>
              <a:rPr lang="en-US" b="1"/>
              <a:t> and it can be done </a:t>
            </a:r>
            <a:r>
              <a:rPr lang="en-US" b="1">
                <a:solidFill>
                  <a:srgbClr val="FF0000"/>
                </a:solidFill>
              </a:rPr>
              <a:t>on-the-fly!</a:t>
            </a:r>
          </a:p>
        </p:txBody>
      </p:sp>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770749" y="2997611"/>
            <a:ext cx="5496579" cy="2725750"/>
          </a:xfrm>
          <a:prstGeom prst="rect">
            <a:avLst/>
          </a:prstGeom>
        </p:spPr>
      </p:pic>
      <p:pic>
        <p:nvPicPr>
          <p:cNvPr id="18" name="Picture 17">
            <a:extLst>
              <a:ext uri="{FF2B5EF4-FFF2-40B4-BE49-F238E27FC236}">
                <a16:creationId xmlns:a16="http://schemas.microsoft.com/office/drawing/2014/main" id="{EA0A401B-F37F-C344-B9F4-58277F07C133}"/>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694522" y="2708409"/>
            <a:ext cx="5621894" cy="3024847"/>
          </a:xfrm>
          <a:prstGeom prst="rect">
            <a:avLst/>
          </a:prstGeom>
        </p:spPr>
      </p:pic>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sp>
        <p:nvSpPr>
          <p:cNvPr id="19" name="TextBox 18">
            <a:extLst>
              <a:ext uri="{FF2B5EF4-FFF2-40B4-BE49-F238E27FC236}">
                <a16:creationId xmlns:a16="http://schemas.microsoft.com/office/drawing/2014/main" id="{FB060CEB-FBD7-BB4F-8279-CBA8DC72433B}"/>
              </a:ext>
            </a:extLst>
          </p:cNvPr>
          <p:cNvSpPr txBox="1"/>
          <p:nvPr/>
        </p:nvSpPr>
        <p:spPr>
          <a:xfrm>
            <a:off x="7585027" y="1711244"/>
            <a:ext cx="640264" cy="461665"/>
          </a:xfrm>
          <a:prstGeom prst="rect">
            <a:avLst/>
          </a:prstGeom>
          <a:noFill/>
        </p:spPr>
        <p:txBody>
          <a:bodyPr wrap="square" rtlCol="0">
            <a:spAutoFit/>
          </a:bodyPr>
          <a:lstStyle/>
          <a:p>
            <a:r>
              <a:rPr lang="en-US" sz="2400">
                <a:ln w="0"/>
                <a:effectLst>
                  <a:outerShdw blurRad="38100" dist="19050" dir="2700000" algn="tl" rotWithShape="0">
                    <a:schemeClr val="dk1">
                      <a:alpha val="40000"/>
                    </a:schemeClr>
                  </a:outerShdw>
                </a:effectLst>
              </a:rPr>
              <a:t>3</a:t>
            </a:r>
          </a:p>
        </p:txBody>
      </p:sp>
      <p:sp>
        <p:nvSpPr>
          <p:cNvPr id="20" name="Rectangle 19">
            <a:extLst>
              <a:ext uri="{FF2B5EF4-FFF2-40B4-BE49-F238E27FC236}">
                <a16:creationId xmlns:a16="http://schemas.microsoft.com/office/drawing/2014/main" id="{006EC16B-E815-0743-8696-CD9A57EBF536}"/>
              </a:ext>
            </a:extLst>
          </p:cNvPr>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sp>
        <p:nvSpPr>
          <p:cNvPr id="24" name="Rectangle 23">
            <a:extLst>
              <a:ext uri="{FF2B5EF4-FFF2-40B4-BE49-F238E27FC236}">
                <a16:creationId xmlns:a16="http://schemas.microsoft.com/office/drawing/2014/main" id="{806D7B1B-7C4C-BC4F-83EA-C8F46DD71607}"/>
              </a:ext>
            </a:extLst>
          </p:cNvPr>
          <p:cNvSpPr/>
          <p:nvPr/>
        </p:nvSpPr>
        <p:spPr>
          <a:xfrm>
            <a:off x="7023567" y="1726575"/>
            <a:ext cx="466261" cy="43468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373811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24FA7-AB01-0747-B701-9C78517217A5}"/>
              </a:ext>
            </a:extLst>
          </p:cNvPr>
          <p:cNvSpPr>
            <a:spLocks noGrp="1"/>
          </p:cNvSpPr>
          <p:nvPr>
            <p:ph type="title"/>
          </p:nvPr>
        </p:nvSpPr>
        <p:spPr/>
        <p:txBody>
          <a:bodyPr/>
          <a:lstStyle/>
          <a:p>
            <a:r>
              <a:rPr lang="en-US"/>
              <a:t>FPGA Resource Analysis</a:t>
            </a:r>
          </a:p>
        </p:txBody>
      </p:sp>
      <p:sp>
        <p:nvSpPr>
          <p:cNvPr id="3" name="Content Placeholder 2">
            <a:extLst>
              <a:ext uri="{FF2B5EF4-FFF2-40B4-BE49-F238E27FC236}">
                <a16:creationId xmlns:a16="http://schemas.microsoft.com/office/drawing/2014/main" id="{42197208-90A0-E245-81E6-95BEBC0F50A0}"/>
              </a:ext>
            </a:extLst>
          </p:cNvPr>
          <p:cNvSpPr>
            <a:spLocks noGrp="1"/>
          </p:cNvSpPr>
          <p:nvPr>
            <p:ph idx="1"/>
          </p:nvPr>
        </p:nvSpPr>
        <p:spPr>
          <a:xfrm>
            <a:off x="228600" y="1556792"/>
            <a:ext cx="8915400" cy="4876800"/>
          </a:xfrm>
        </p:spPr>
        <p:txBody>
          <a:bodyPr/>
          <a:lstStyle/>
          <a:p>
            <a:r>
              <a:rPr lang="en-US"/>
              <a:t>FPGA resource usage for a single filtering unit of </a:t>
            </a:r>
            <a:r>
              <a:rPr lang="en-US" err="1"/>
              <a:t>GateKeeper</a:t>
            </a:r>
            <a:r>
              <a:rPr lang="en-US"/>
              <a:t>, </a:t>
            </a:r>
            <a:r>
              <a:rPr lang="en-US" err="1"/>
              <a:t>Shouji</a:t>
            </a:r>
            <a:r>
              <a:rPr lang="en-US"/>
              <a:t>, and Snake-on-Chip for a sequence length of 100 and under different edit distance thresholds (E).</a:t>
            </a:r>
          </a:p>
          <a:p>
            <a:endParaRPr lang="en-US"/>
          </a:p>
        </p:txBody>
      </p:sp>
      <p:sp>
        <p:nvSpPr>
          <p:cNvPr id="4" name="Slide Number Placeholder 3">
            <a:extLst>
              <a:ext uri="{FF2B5EF4-FFF2-40B4-BE49-F238E27FC236}">
                <a16:creationId xmlns:a16="http://schemas.microsoft.com/office/drawing/2014/main" id="{F033F0F1-0750-014E-8311-884E21F3890B}"/>
              </a:ext>
            </a:extLst>
          </p:cNvPr>
          <p:cNvSpPr>
            <a:spLocks noGrp="1"/>
          </p:cNvSpPr>
          <p:nvPr>
            <p:ph type="sldNum" sz="quarter" idx="11"/>
          </p:nvPr>
        </p:nvSpPr>
        <p:spPr/>
        <p:txBody>
          <a:bodyPr/>
          <a:lstStyle/>
          <a:p>
            <a:fld id="{323594FA-E141-4234-AE05-360401972BE7}" type="slidenum">
              <a:rPr lang="en-US" altLang="en-US" smtClean="0"/>
              <a:pPr/>
              <a:t>12</a:t>
            </a:fld>
            <a:endParaRPr lang="en-US" altLang="en-US"/>
          </a:p>
        </p:txBody>
      </p:sp>
      <p:pic>
        <p:nvPicPr>
          <p:cNvPr id="5" name="Content Placeholder 5">
            <a:extLst>
              <a:ext uri="{FF2B5EF4-FFF2-40B4-BE49-F238E27FC236}">
                <a16:creationId xmlns:a16="http://schemas.microsoft.com/office/drawing/2014/main" id="{BC417762-D2C3-DF4F-AF67-2A87DE1F138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bwMode="auto">
          <a:xfrm>
            <a:off x="1259430" y="3378221"/>
            <a:ext cx="6548940" cy="2304256"/>
          </a:xfrm>
          <a:prstGeom prst="rect">
            <a:avLst/>
          </a:prstGeom>
          <a:noFill/>
          <a:ln w="9525">
            <a:noFill/>
            <a:miter lim="800000"/>
            <a:headEnd/>
            <a:tailEnd/>
          </a:ln>
        </p:spPr>
      </p:pic>
      <p:sp>
        <p:nvSpPr>
          <p:cNvPr id="8" name="Rectangle 7">
            <a:extLst>
              <a:ext uri="{FF2B5EF4-FFF2-40B4-BE49-F238E27FC236}">
                <a16:creationId xmlns:a16="http://schemas.microsoft.com/office/drawing/2014/main" id="{E1C9D26C-E291-F147-A33F-6EE4B948D981}"/>
              </a:ext>
            </a:extLst>
          </p:cNvPr>
          <p:cNvSpPr/>
          <p:nvPr/>
        </p:nvSpPr>
        <p:spPr>
          <a:xfrm>
            <a:off x="1331640" y="4725144"/>
            <a:ext cx="67687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5">
            <a:extLst>
              <a:ext uri="{FF2B5EF4-FFF2-40B4-BE49-F238E27FC236}">
                <a16:creationId xmlns:a16="http://schemas.microsoft.com/office/drawing/2014/main" id="{97BB9A34-E426-524E-8FB3-ADF828D1D6CB}"/>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auto">
          <a:xfrm>
            <a:off x="1263420" y="4581128"/>
            <a:ext cx="6548940" cy="648072"/>
          </a:xfrm>
          <a:prstGeom prst="rect">
            <a:avLst/>
          </a:prstGeom>
          <a:noFill/>
          <a:ln w="9525">
            <a:noFill/>
            <a:miter lim="800000"/>
            <a:headEnd/>
            <a:tailEnd/>
          </a:ln>
        </p:spPr>
      </p:pic>
      <p:sp>
        <p:nvSpPr>
          <p:cNvPr id="6" name="Rectangle 5">
            <a:extLst>
              <a:ext uri="{FF2B5EF4-FFF2-40B4-BE49-F238E27FC236}">
                <a16:creationId xmlns:a16="http://schemas.microsoft.com/office/drawing/2014/main" id="{E3901F1C-3D3D-D34A-83ED-D8E609E032B6}"/>
              </a:ext>
            </a:extLst>
          </p:cNvPr>
          <p:cNvSpPr/>
          <p:nvPr/>
        </p:nvSpPr>
        <p:spPr>
          <a:xfrm>
            <a:off x="3563888" y="3284984"/>
            <a:ext cx="2304256" cy="194421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3310426"/>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hart 18"/>
          <p:cNvGraphicFramePr>
            <a:graphicFrameLocks/>
          </p:cNvGraphicFramePr>
          <p:nvPr/>
        </p:nvGraphicFramePr>
        <p:xfrm>
          <a:off x="0" y="1022974"/>
          <a:ext cx="9144000" cy="5332267"/>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p:cNvSpPr>
            <a:spLocks noGrp="1"/>
          </p:cNvSpPr>
          <p:nvPr>
            <p:ph type="title"/>
          </p:nvPr>
        </p:nvSpPr>
        <p:spPr/>
        <p:txBody>
          <a:bodyPr/>
          <a:lstStyle/>
          <a:p>
            <a:r>
              <a:rPr lang="en-US"/>
              <a:t>The Effect of Pre-Alignment </a:t>
            </a:r>
            <a:r>
              <a:rPr lang="en-US" sz="3200"/>
              <a:t>(Theoretically)</a:t>
            </a:r>
            <a:endParaRPr lang="en-US"/>
          </a:p>
        </p:txBody>
      </p:sp>
      <p:sp>
        <p:nvSpPr>
          <p:cNvPr id="2" name="Slide Number Placeholder 1"/>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86574E-FA2E-425B-A84C-39F9592E9ECB}"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graphicFrame>
        <p:nvGraphicFramePr>
          <p:cNvPr id="3" name="Chart 2"/>
          <p:cNvGraphicFramePr>
            <a:graphicFrameLocks/>
          </p:cNvGraphicFramePr>
          <p:nvPr/>
        </p:nvGraphicFramePr>
        <p:xfrm>
          <a:off x="0" y="943429"/>
          <a:ext cx="9144000" cy="5332267"/>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angle 4"/>
          <p:cNvSpPr/>
          <p:nvPr/>
        </p:nvSpPr>
        <p:spPr>
          <a:xfrm>
            <a:off x="3860653" y="2266154"/>
            <a:ext cx="5133219" cy="338554"/>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1F497D"/>
                </a:solidFill>
                <a:effectLst/>
                <a:uLnTx/>
                <a:uFillTx/>
                <a:latin typeface="Tahoma"/>
                <a:ea typeface="+mn-ea"/>
                <a:cs typeface="+mn-cs"/>
              </a:rPr>
              <a:t>assuming alignment processes 100 Mappings/sec</a:t>
            </a:r>
          </a:p>
        </p:txBody>
      </p:sp>
      <p:cxnSp>
        <p:nvCxnSpPr>
          <p:cNvPr id="7" name="Straight Arrow Connector 6"/>
          <p:cNvCxnSpPr/>
          <p:nvPr/>
        </p:nvCxnSpPr>
        <p:spPr>
          <a:xfrm>
            <a:off x="3120571" y="1843314"/>
            <a:ext cx="589954" cy="943429"/>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2133600" y="1219200"/>
            <a:ext cx="145142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Filter+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Alignment</a:t>
            </a:r>
          </a:p>
        </p:txBody>
      </p:sp>
      <p:cxnSp>
        <p:nvCxnSpPr>
          <p:cNvPr id="10" name="Straight Arrow Connector 9"/>
          <p:cNvCxnSpPr/>
          <p:nvPr/>
        </p:nvCxnSpPr>
        <p:spPr>
          <a:xfrm flipV="1">
            <a:off x="2307771" y="4180115"/>
            <a:ext cx="508000" cy="551542"/>
          </a:xfrm>
          <a:prstGeom prst="straightConnector1">
            <a:avLst/>
          </a:prstGeom>
          <a:ln w="38100">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099457" y="4494667"/>
            <a:ext cx="145142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Tahoma"/>
                <a:ea typeface="+mn-ea"/>
                <a:cs typeface="+mn-cs"/>
              </a:rPr>
              <a:t>Target</a:t>
            </a:r>
          </a:p>
        </p:txBody>
      </p:sp>
      <p:grpSp>
        <p:nvGrpSpPr>
          <p:cNvPr id="15" name="Group 14"/>
          <p:cNvGrpSpPr/>
          <p:nvPr/>
        </p:nvGrpSpPr>
        <p:grpSpPr>
          <a:xfrm>
            <a:off x="1099457" y="2906013"/>
            <a:ext cx="7040880" cy="1625206"/>
            <a:chOff x="1249549" y="877246"/>
            <a:chExt cx="7040880" cy="1625206"/>
          </a:xfrm>
        </p:grpSpPr>
        <p:sp>
          <p:nvSpPr>
            <p:cNvPr id="16" name="Rounded Rectangle 15"/>
            <p:cNvSpPr/>
            <p:nvPr/>
          </p:nvSpPr>
          <p:spPr>
            <a:xfrm>
              <a:off x="1249549" y="959648"/>
              <a:ext cx="7040880" cy="1463040"/>
            </a:xfrm>
            <a:prstGeom prst="roundRect">
              <a:avLst>
                <a:gd name="adj" fmla="val 50000"/>
              </a:avLst>
            </a:prstGeom>
            <a:solidFill>
              <a:srgbClr val="00B050"/>
            </a:solid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EEECE1"/>
                </a:solidFill>
                <a:effectLst/>
                <a:uLnTx/>
                <a:uFillTx/>
                <a:latin typeface="europa"/>
                <a:ea typeface="+mn-ea"/>
                <a:cs typeface="+mn-cs"/>
              </a:endParaRPr>
            </a:p>
          </p:txBody>
        </p:sp>
        <p:sp>
          <p:nvSpPr>
            <p:cNvPr id="17" name="Rectangle 16"/>
            <p:cNvSpPr/>
            <p:nvPr/>
          </p:nvSpPr>
          <p:spPr>
            <a:xfrm>
              <a:off x="1938312" y="1038497"/>
              <a:ext cx="4490111" cy="126188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EEECE1"/>
                  </a:solidFill>
                  <a:effectLst/>
                  <a:uLnTx/>
                  <a:uFillTx/>
                  <a:latin typeface="europa"/>
                  <a:ea typeface="+mn-ea"/>
                  <a:cs typeface="+mn-cs"/>
                </a:rPr>
                <a:t>Pre-alignment saves more than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EEECE1"/>
                  </a:solidFill>
                  <a:effectLst/>
                  <a:uLnTx/>
                  <a:uFillTx/>
                  <a:latin typeface="europa"/>
                  <a:ea typeface="+mn-ea"/>
                  <a:cs typeface="+mn-cs"/>
                </a:rPr>
                <a:t>40% to 80%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EEECE1"/>
                  </a:solidFill>
                  <a:effectLst/>
                  <a:uLnTx/>
                  <a:uFillTx/>
                  <a:latin typeface="europa"/>
                  <a:ea typeface="+mn-ea"/>
                  <a:cs typeface="+mn-cs"/>
                </a:rPr>
                <a:t>of the total processing time</a:t>
              </a:r>
            </a:p>
          </p:txBody>
        </p:sp>
        <p:pic>
          <p:nvPicPr>
            <p:cNvPr id="18" name="Picture 6" descr="Image result for save time icon"/>
            <p:cNvPicPr>
              <a:picLocks noChangeAspect="1" noChangeArrowheads="1"/>
            </p:cNvPicPr>
            <p:nvPr/>
          </p:nvPicPr>
          <p:blipFill>
            <a:blip r:embed="rId5">
              <a:lum bright="70000" contrast="-70000"/>
              <a:extLst>
                <a:ext uri="{28A0092B-C50C-407E-A947-70E740481C1C}">
                  <a14:useLocalDpi xmlns:a14="http://schemas.microsoft.com/office/drawing/2010/main" val="0"/>
                </a:ext>
              </a:extLst>
            </a:blip>
            <a:srcRect/>
            <a:stretch>
              <a:fillRect/>
            </a:stretch>
          </p:blipFill>
          <p:spPr bwMode="auto">
            <a:xfrm>
              <a:off x="6608367" y="877246"/>
              <a:ext cx="1625205" cy="16252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174943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left)">
                                      <p:cBhvr>
                                        <p:cTn id="7" dur="3000"/>
                                        <p:tgtEl>
                                          <p:spTgt spid="3">
                                            <p:graphicEl>
                                              <a:chart seriesIdx="0" categoryIdx="-4" bldStep="series"/>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left)">
                                      <p:cBhvr>
                                        <p:cTn id="14" dur="3000"/>
                                        <p:tgtEl>
                                          <p:spTgt spid="3">
                                            <p:graphicEl>
                                              <a:chart seriesIdx="1" categoryIdx="-4" bldStep="series"/>
                                            </p:graphic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left)">
                                      <p:cBhvr>
                                        <p:cTn id="23" dur="3000"/>
                                        <p:tgtEl>
                                          <p:spTgt spid="3">
                                            <p:graphicEl>
                                              <a:chart seriesIdx="2" categoryIdx="-4" bldStep="series"/>
                                            </p:graphicEl>
                                          </p:spTgt>
                                        </p:tgtEl>
                                      </p:cBhvr>
                                    </p:animEffect>
                                  </p:childTnLst>
                                </p:cTn>
                              </p:par>
                              <p:par>
                                <p:cTn id="24" presetID="1" presetClass="entr" presetSubtype="0"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randombar(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animBg="0"/>
        </p:bldSub>
      </p:bldGraphic>
      <p:bldP spid="5"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5A464-05CF-7A45-9C46-FB0A068C199C}"/>
              </a:ext>
            </a:extLst>
          </p:cNvPr>
          <p:cNvSpPr>
            <a:spLocks noGrp="1"/>
          </p:cNvSpPr>
          <p:nvPr>
            <p:ph type="title"/>
          </p:nvPr>
        </p:nvSpPr>
        <p:spPr/>
        <p:txBody>
          <a:bodyPr/>
          <a:lstStyle/>
          <a:p>
            <a:r>
              <a:rPr lang="en-US"/>
              <a:t>Filtering Accuracy</a:t>
            </a:r>
          </a:p>
        </p:txBody>
      </p:sp>
      <p:pic>
        <p:nvPicPr>
          <p:cNvPr id="6" name="Content Placeholder 5">
            <a:extLst>
              <a:ext uri="{FF2B5EF4-FFF2-40B4-BE49-F238E27FC236}">
                <a16:creationId xmlns:a16="http://schemas.microsoft.com/office/drawing/2014/main" id="{6D76971A-B3BE-9D4E-9B3B-13D6A3083A1D}"/>
              </a:ext>
            </a:extLst>
          </p:cNvPr>
          <p:cNvPicPr>
            <a:picLocks noGrp="1" noChangeAspect="1"/>
          </p:cNvPicPr>
          <p:nvPr>
            <p:ph idx="1"/>
          </p:nvPr>
        </p:nvPicPr>
        <p:blipFill rotWithShape="1">
          <a:blip r:embed="rId2"/>
          <a:srcRect t="2684"/>
          <a:stretch/>
        </p:blipFill>
        <p:spPr>
          <a:xfrm>
            <a:off x="669986" y="1194935"/>
            <a:ext cx="7804028" cy="4139065"/>
          </a:xfrm>
        </p:spPr>
      </p:pic>
      <p:sp>
        <p:nvSpPr>
          <p:cNvPr id="8" name="Slide Number Placeholder 2">
            <a:extLst>
              <a:ext uri="{FF2B5EF4-FFF2-40B4-BE49-F238E27FC236}">
                <a16:creationId xmlns:a16="http://schemas.microsoft.com/office/drawing/2014/main" id="{0E6FB42E-47BF-EA48-BEB4-7DEB80C40BAD}"/>
              </a:ext>
            </a:extLst>
          </p:cNvPr>
          <p:cNvSpPr>
            <a:spLocks noGrp="1"/>
          </p:cNvSpPr>
          <p:nvPr>
            <p:ph type="sldNum" sz="quarter" idx="11"/>
          </p:nvPr>
        </p:nvSpPr>
        <p:spPr>
          <a:xfrm>
            <a:off x="6553200" y="6243638"/>
            <a:ext cx="2133600" cy="457200"/>
          </a:xfrm>
        </p:spPr>
        <p:txBody>
          <a:bodyPr/>
          <a:lstStyle/>
          <a:p>
            <a:fld id="{018A7077-2B78-4FB5-8F56-24239751AEF0}" type="slidenum">
              <a:rPr lang="en-US" altLang="en-US" smtClean="0">
                <a:solidFill>
                  <a:prstClr val="black"/>
                </a:solidFill>
              </a:rPr>
              <a:pPr/>
              <a:t>14</a:t>
            </a:fld>
            <a:endParaRPr lang="en-US" altLang="en-US">
              <a:solidFill>
                <a:prstClr val="black"/>
              </a:solidFill>
            </a:endParaRPr>
          </a:p>
        </p:txBody>
      </p:sp>
      <p:sp>
        <p:nvSpPr>
          <p:cNvPr id="3" name="Rectangle 2">
            <a:extLst>
              <a:ext uri="{FF2B5EF4-FFF2-40B4-BE49-F238E27FC236}">
                <a16:creationId xmlns:a16="http://schemas.microsoft.com/office/drawing/2014/main" id="{DB58EFF9-C750-5E47-A209-D6C161358A13}"/>
              </a:ext>
            </a:extLst>
          </p:cNvPr>
          <p:cNvSpPr/>
          <p:nvPr/>
        </p:nvSpPr>
        <p:spPr>
          <a:xfrm>
            <a:off x="234042" y="6059269"/>
            <a:ext cx="8681358" cy="646331"/>
          </a:xfrm>
          <a:prstGeom prst="rect">
            <a:avLst/>
          </a:prstGeom>
        </p:spPr>
        <p:txBody>
          <a:bodyPr wrap="square">
            <a:spAutoFit/>
          </a:bodyPr>
          <a:lstStyle/>
          <a:p>
            <a:r>
              <a:rPr lang="en-US">
                <a:solidFill>
                  <a:srgbClr val="222222"/>
                </a:solidFill>
              </a:rPr>
              <a:t>Alser, "</a:t>
            </a:r>
            <a:r>
              <a:rPr lang="en-US">
                <a:solidFill>
                  <a:srgbClr val="222222"/>
                </a:solidFill>
                <a:hlinkClick r:id="rId3"/>
              </a:rPr>
              <a:t>Accelerating the Understanding of Life's Code Through Better Algorithms and Hardware Design</a:t>
            </a:r>
            <a:r>
              <a:rPr lang="en-US">
                <a:solidFill>
                  <a:srgbClr val="222222"/>
                </a:solidFill>
              </a:rPr>
              <a:t>”, </a:t>
            </a:r>
            <a:r>
              <a:rPr lang="en-US" i="1">
                <a:solidFill>
                  <a:srgbClr val="222222"/>
                </a:solidFill>
              </a:rPr>
              <a:t>arXiv preprint arXiv:1910.03936, </a:t>
            </a:r>
            <a:r>
              <a:rPr lang="en-US">
                <a:solidFill>
                  <a:srgbClr val="222222"/>
                </a:solidFill>
              </a:rPr>
              <a:t>2019.</a:t>
            </a:r>
            <a:endParaRPr lang="en-US"/>
          </a:p>
        </p:txBody>
      </p:sp>
    </p:spTree>
    <p:extLst>
      <p:ext uri="{BB962C8B-B14F-4D97-AF65-F5344CB8AC3E}">
        <p14:creationId xmlns:p14="http://schemas.microsoft.com/office/powerpoint/2010/main" val="81521929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4FE01-5CB8-6B46-BA31-77FAA599EE9B}"/>
              </a:ext>
            </a:extLst>
          </p:cNvPr>
          <p:cNvSpPr>
            <a:spLocks noGrp="1"/>
          </p:cNvSpPr>
          <p:nvPr>
            <p:ph type="title"/>
          </p:nvPr>
        </p:nvSpPr>
        <p:spPr>
          <a:xfrm>
            <a:off x="228600" y="152400"/>
            <a:ext cx="8735888" cy="1066800"/>
          </a:xfrm>
        </p:spPr>
        <p:txBody>
          <a:bodyPr/>
          <a:lstStyle/>
          <a:p>
            <a:r>
              <a:rPr lang="en-US"/>
              <a:t>Long Read Mapping </a:t>
            </a:r>
            <a:r>
              <a:rPr lang="en-US" sz="2800"/>
              <a:t>(</a:t>
            </a:r>
            <a:r>
              <a:rPr lang="en-US" sz="2800" err="1"/>
              <a:t>SneakySnake</a:t>
            </a:r>
            <a:r>
              <a:rPr lang="en-US" sz="2800"/>
              <a:t> vs Parasail)</a:t>
            </a:r>
            <a:endParaRPr lang="en-US"/>
          </a:p>
        </p:txBody>
      </p:sp>
      <p:sp>
        <p:nvSpPr>
          <p:cNvPr id="4" name="Slide Number Placeholder 3">
            <a:extLst>
              <a:ext uri="{FF2B5EF4-FFF2-40B4-BE49-F238E27FC236}">
                <a16:creationId xmlns:a16="http://schemas.microsoft.com/office/drawing/2014/main" id="{2F06B9A0-1698-0146-B5EB-8B4D6CE3595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8" name="TextBox 7">
            <a:extLst>
              <a:ext uri="{FF2B5EF4-FFF2-40B4-BE49-F238E27FC236}">
                <a16:creationId xmlns:a16="http://schemas.microsoft.com/office/drawing/2014/main" id="{4F4B5B34-8E3C-F44D-A3E6-A668188B47F2}"/>
              </a:ext>
            </a:extLst>
          </p:cNvPr>
          <p:cNvSpPr txBox="1"/>
          <p:nvPr/>
        </p:nvSpPr>
        <p:spPr>
          <a:xfrm>
            <a:off x="602753" y="888835"/>
            <a:ext cx="80840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Tahoma"/>
                <a:ea typeface="+mn-ea"/>
                <a:cs typeface="+mn-cs"/>
              </a:rPr>
              <a:t>10K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                      		100K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a:t>
            </a:r>
          </a:p>
        </p:txBody>
      </p:sp>
      <p:pic>
        <p:nvPicPr>
          <p:cNvPr id="10" name="Picture 9">
            <a:extLst>
              <a:ext uri="{FF2B5EF4-FFF2-40B4-BE49-F238E27FC236}">
                <a16:creationId xmlns:a16="http://schemas.microsoft.com/office/drawing/2014/main" id="{94EA625D-1E01-7B42-8909-B062C15D6996}"/>
              </a:ext>
            </a:extLst>
          </p:cNvPr>
          <p:cNvPicPr>
            <a:picLocks noChangeAspect="1"/>
          </p:cNvPicPr>
          <p:nvPr/>
        </p:nvPicPr>
        <p:blipFill>
          <a:blip r:embed="rId2"/>
          <a:stretch>
            <a:fillRect/>
          </a:stretch>
        </p:blipFill>
        <p:spPr>
          <a:xfrm>
            <a:off x="0" y="1297133"/>
            <a:ext cx="9144000" cy="5119864"/>
          </a:xfrm>
          <a:prstGeom prst="rect">
            <a:avLst/>
          </a:prstGeom>
        </p:spPr>
      </p:pic>
    </p:spTree>
    <p:extLst>
      <p:ext uri="{BB962C8B-B14F-4D97-AF65-F5344CB8AC3E}">
        <p14:creationId xmlns:p14="http://schemas.microsoft.com/office/powerpoint/2010/main" val="81658525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2461E-2DAA-2746-A2FB-4EDA467D22A2}"/>
              </a:ext>
            </a:extLst>
          </p:cNvPr>
          <p:cNvSpPr>
            <a:spLocks noGrp="1"/>
          </p:cNvSpPr>
          <p:nvPr>
            <p:ph type="title"/>
          </p:nvPr>
        </p:nvSpPr>
        <p:spPr/>
        <p:txBody>
          <a:bodyPr/>
          <a:lstStyle/>
          <a:p>
            <a:r>
              <a:rPr lang="en-US"/>
              <a:t>Long Read Mapping </a:t>
            </a:r>
            <a:r>
              <a:rPr lang="en-US" sz="2800"/>
              <a:t>(</a:t>
            </a:r>
            <a:r>
              <a:rPr lang="en-US" sz="2800" err="1"/>
              <a:t>SneakySnake</a:t>
            </a:r>
            <a:r>
              <a:rPr lang="en-US" sz="2800"/>
              <a:t> vs KSW2)</a:t>
            </a:r>
            <a:endParaRPr lang="en-US"/>
          </a:p>
        </p:txBody>
      </p:sp>
      <p:sp>
        <p:nvSpPr>
          <p:cNvPr id="4" name="Slide Number Placeholder 3">
            <a:extLst>
              <a:ext uri="{FF2B5EF4-FFF2-40B4-BE49-F238E27FC236}">
                <a16:creationId xmlns:a16="http://schemas.microsoft.com/office/drawing/2014/main" id="{2F06B9A0-1698-0146-B5EB-8B4D6CE3595E}"/>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6C6B1310-AE10-ED4F-B93A-8C6B13D01394}"/>
              </a:ext>
            </a:extLst>
          </p:cNvPr>
          <p:cNvSpPr txBox="1"/>
          <p:nvPr/>
        </p:nvSpPr>
        <p:spPr>
          <a:xfrm>
            <a:off x="602753" y="959032"/>
            <a:ext cx="80840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FF0000"/>
                </a:solidFill>
                <a:effectLst/>
                <a:uLnTx/>
                <a:uFillTx/>
                <a:latin typeface="Tahoma"/>
                <a:ea typeface="+mn-ea"/>
                <a:cs typeface="+mn-cs"/>
              </a:rPr>
              <a:t>10K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                      		100K </a:t>
            </a:r>
            <a:r>
              <a:rPr kumimoji="0" lang="en-US" sz="1800" b="1" i="0" u="none" strike="noStrike" kern="1200" cap="none" spc="0" normalizeH="0" baseline="0" noProof="0" err="1">
                <a:ln>
                  <a:noFill/>
                </a:ln>
                <a:solidFill>
                  <a:srgbClr val="FF0000"/>
                </a:solidFill>
                <a:effectLst/>
                <a:uLnTx/>
                <a:uFillTx/>
                <a:latin typeface="Tahoma"/>
                <a:ea typeface="+mn-ea"/>
                <a:cs typeface="+mn-cs"/>
              </a:rPr>
              <a:t>bp</a:t>
            </a:r>
            <a:r>
              <a:rPr kumimoji="0" lang="en-US" sz="1800" b="1" i="0" u="none" strike="noStrike" kern="1200" cap="none" spc="0" normalizeH="0" baseline="0" noProof="0">
                <a:ln>
                  <a:noFill/>
                </a:ln>
                <a:solidFill>
                  <a:srgbClr val="FF0000"/>
                </a:solidFill>
                <a:effectLst/>
                <a:uLnTx/>
                <a:uFillTx/>
                <a:latin typeface="Tahoma"/>
                <a:ea typeface="+mn-ea"/>
                <a:cs typeface="+mn-cs"/>
              </a:rPr>
              <a:t> reads</a:t>
            </a:r>
          </a:p>
        </p:txBody>
      </p:sp>
      <p:pic>
        <p:nvPicPr>
          <p:cNvPr id="6" name="Picture 5">
            <a:extLst>
              <a:ext uri="{FF2B5EF4-FFF2-40B4-BE49-F238E27FC236}">
                <a16:creationId xmlns:a16="http://schemas.microsoft.com/office/drawing/2014/main" id="{973B9DA7-C2E9-6342-ACF5-68C30044C186}"/>
              </a:ext>
            </a:extLst>
          </p:cNvPr>
          <p:cNvPicPr>
            <a:picLocks noChangeAspect="1"/>
          </p:cNvPicPr>
          <p:nvPr/>
        </p:nvPicPr>
        <p:blipFill>
          <a:blip r:embed="rId2"/>
          <a:stretch>
            <a:fillRect/>
          </a:stretch>
        </p:blipFill>
        <p:spPr>
          <a:xfrm>
            <a:off x="0" y="1328364"/>
            <a:ext cx="9144000" cy="5056546"/>
          </a:xfrm>
          <a:prstGeom prst="rect">
            <a:avLst/>
          </a:prstGeom>
        </p:spPr>
      </p:pic>
    </p:spTree>
    <p:extLst>
      <p:ext uri="{BB962C8B-B14F-4D97-AF65-F5344CB8AC3E}">
        <p14:creationId xmlns:p14="http://schemas.microsoft.com/office/powerpoint/2010/main" val="390247364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a:t>Key Results of SneakySnake</a:t>
            </a:r>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17</a:t>
            </a:fld>
            <a:endParaRPr lang="en-US" altLang="en-US">
              <a:solidFill>
                <a:prstClr val="black"/>
              </a:solidFill>
            </a:endParaRPr>
          </a:p>
        </p:txBody>
      </p:sp>
      <p:sp>
        <p:nvSpPr>
          <p:cNvPr id="5" name="Content Placeholder 2"/>
          <p:cNvSpPr txBox="1">
            <a:spLocks/>
          </p:cNvSpPr>
          <p:nvPr/>
        </p:nvSpPr>
        <p:spPr bwMode="auto">
          <a:xfrm>
            <a:off x="107504" y="1052736"/>
            <a:ext cx="9036496"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pPr lvl="1"/>
            <a:r>
              <a:rPr lang="en-US"/>
              <a:t>SneakySnake is up to </a:t>
            </a:r>
            <a:r>
              <a:rPr lang="en-US">
                <a:solidFill>
                  <a:srgbClr val="FF0000"/>
                </a:solidFill>
              </a:rPr>
              <a:t>four orders of magnitude more accurate </a:t>
            </a:r>
            <a:r>
              <a:rPr lang="en-US"/>
              <a:t>than </a:t>
            </a:r>
            <a:r>
              <a:rPr lang="en-US">
                <a:solidFill>
                  <a:srgbClr val="0000FF"/>
                </a:solidFill>
              </a:rPr>
              <a:t>Shouji</a:t>
            </a:r>
            <a:r>
              <a:rPr lang="en-US"/>
              <a:t> </a:t>
            </a:r>
            <a:r>
              <a:rPr lang="en-US" sz="2000" kern="0"/>
              <a:t>(Bioinformatics’19) </a:t>
            </a:r>
            <a:r>
              <a:rPr lang="en-US"/>
              <a:t>and </a:t>
            </a:r>
            <a:r>
              <a:rPr lang="en-US">
                <a:solidFill>
                  <a:srgbClr val="0000FF"/>
                </a:solidFill>
              </a:rPr>
              <a:t>GateKeeper</a:t>
            </a:r>
            <a:r>
              <a:rPr lang="en-US"/>
              <a:t> </a:t>
            </a:r>
            <a:r>
              <a:rPr lang="en-US" sz="2000" kern="0"/>
              <a:t>(Bioinformatics’17)</a:t>
            </a:r>
            <a:endParaRPr lang="en-US"/>
          </a:p>
          <a:p>
            <a:pPr marL="0" indent="0">
              <a:buNone/>
            </a:pPr>
            <a:endParaRPr lang="en-US"/>
          </a:p>
          <a:p>
            <a:pPr lvl="1"/>
            <a:r>
              <a:rPr lang="en-US"/>
              <a:t>Using short reads, SneakySnake </a:t>
            </a:r>
            <a:r>
              <a:rPr lang="en-US">
                <a:solidFill>
                  <a:srgbClr val="0000FF"/>
                </a:solidFill>
              </a:rPr>
              <a:t>accelerates</a:t>
            </a:r>
            <a:r>
              <a:rPr lang="en-US"/>
              <a:t> </a:t>
            </a:r>
            <a:r>
              <a:rPr lang="en-US" kern="0">
                <a:solidFill>
                  <a:srgbClr val="0000FF"/>
                </a:solidFill>
              </a:rPr>
              <a:t>Edlib</a:t>
            </a:r>
            <a:r>
              <a:rPr lang="en-US" kern="0"/>
              <a:t> </a:t>
            </a:r>
            <a:r>
              <a:rPr lang="en-US" sz="2000" kern="0"/>
              <a:t>(Bioinformatics’17) </a:t>
            </a:r>
            <a:r>
              <a:rPr lang="en-US" kern="0"/>
              <a:t>and </a:t>
            </a:r>
            <a:r>
              <a:rPr lang="en-US" kern="0">
                <a:solidFill>
                  <a:srgbClr val="0000FF"/>
                </a:solidFill>
              </a:rPr>
              <a:t>Parasail</a:t>
            </a:r>
            <a:r>
              <a:rPr lang="en-US" kern="0"/>
              <a:t> </a:t>
            </a:r>
            <a:r>
              <a:rPr lang="en-US" sz="2000" kern="0"/>
              <a:t>(BMC Bioinformatics’16)</a:t>
            </a:r>
            <a:r>
              <a:rPr lang="en-US"/>
              <a:t> by</a:t>
            </a:r>
            <a:r>
              <a:rPr lang="en-US">
                <a:solidFill>
                  <a:srgbClr val="FF0000"/>
                </a:solidFill>
              </a:rPr>
              <a:t> </a:t>
            </a:r>
            <a:endParaRPr lang="en-US" kern="0">
              <a:solidFill>
                <a:srgbClr val="FF0000"/>
              </a:solidFill>
            </a:endParaRPr>
          </a:p>
          <a:p>
            <a:pPr lvl="2"/>
            <a:r>
              <a:rPr lang="en-US"/>
              <a:t>up to </a:t>
            </a:r>
            <a:r>
              <a:rPr lang="en-US">
                <a:solidFill>
                  <a:srgbClr val="FF0000"/>
                </a:solidFill>
              </a:rPr>
              <a:t>37.7× and 43.9× </a:t>
            </a:r>
            <a:r>
              <a:rPr lang="en-US"/>
              <a:t>(&gt;12× on average), on CPUs </a:t>
            </a:r>
          </a:p>
          <a:p>
            <a:pPr lvl="2"/>
            <a:r>
              <a:rPr lang="en-US"/>
              <a:t>up to </a:t>
            </a:r>
            <a:r>
              <a:rPr lang="en-US">
                <a:solidFill>
                  <a:srgbClr val="FF0000"/>
                </a:solidFill>
              </a:rPr>
              <a:t>413× and 689× </a:t>
            </a:r>
            <a:r>
              <a:rPr lang="en-US"/>
              <a:t>(&gt;400× on average) with </a:t>
            </a:r>
            <a:r>
              <a:rPr lang="en-US" i="1">
                <a:solidFill>
                  <a:srgbClr val="FF0000"/>
                </a:solidFill>
              </a:rPr>
              <a:t>FPGA/GPU acceleration</a:t>
            </a:r>
          </a:p>
          <a:p>
            <a:pPr marL="0" indent="0">
              <a:buNone/>
            </a:pPr>
            <a:endParaRPr lang="en-US" kern="0"/>
          </a:p>
          <a:p>
            <a:pPr lvl="1"/>
            <a:r>
              <a:rPr lang="en-US"/>
              <a:t>Using long reads, SneakySnake </a:t>
            </a:r>
            <a:r>
              <a:rPr lang="en-US">
                <a:solidFill>
                  <a:srgbClr val="0000FF"/>
                </a:solidFill>
              </a:rPr>
              <a:t>accelerates</a:t>
            </a:r>
            <a:r>
              <a:rPr lang="en-US"/>
              <a:t> </a:t>
            </a:r>
            <a:r>
              <a:rPr lang="en-US">
                <a:solidFill>
                  <a:srgbClr val="0000FF"/>
                </a:solidFill>
              </a:rPr>
              <a:t>Parasail</a:t>
            </a:r>
            <a:r>
              <a:rPr lang="en-US"/>
              <a:t> and </a:t>
            </a:r>
            <a:r>
              <a:rPr lang="en-US">
                <a:solidFill>
                  <a:srgbClr val="0000FF"/>
                </a:solidFill>
              </a:rPr>
              <a:t>KSW2</a:t>
            </a:r>
            <a:r>
              <a:rPr lang="en-US"/>
              <a:t> by </a:t>
            </a:r>
            <a:r>
              <a:rPr lang="en-US">
                <a:solidFill>
                  <a:srgbClr val="FF0000"/>
                </a:solidFill>
              </a:rPr>
              <a:t>140.1× and 17.1×</a:t>
            </a:r>
            <a:r>
              <a:rPr lang="en-US"/>
              <a:t> on average, respectively, on CPUs</a:t>
            </a:r>
          </a:p>
          <a:p>
            <a:endParaRPr lang="en-US"/>
          </a:p>
        </p:txBody>
      </p:sp>
    </p:spTree>
    <p:extLst>
      <p:ext uri="{BB962C8B-B14F-4D97-AF65-F5344CB8AC3E}">
        <p14:creationId xmlns:p14="http://schemas.microsoft.com/office/powerpoint/2010/main" val="320513012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t>Can We Do Better?</a:t>
            </a:r>
            <a:endParaRPr lang="en-US">
              <a:latin typeface="Garamond" charset="0"/>
              <a:ea typeface="ＭＳ Ｐゴシック" charset="0"/>
              <a:cs typeface="ＭＳ Ｐゴシック" charset="0"/>
            </a:endParaRPr>
          </a:p>
        </p:txBody>
      </p:sp>
      <p:sp>
        <p:nvSpPr>
          <p:cNvPr id="19459" name="Content Placeholder 2"/>
          <p:cNvSpPr>
            <a:spLocks noGrp="1"/>
          </p:cNvSpPr>
          <p:nvPr>
            <p:ph idx="1"/>
          </p:nvPr>
        </p:nvSpPr>
        <p:spPr>
          <a:xfrm>
            <a:off x="107504" y="764704"/>
            <a:ext cx="8856984" cy="4876800"/>
          </a:xfrm>
        </p:spPr>
        <p:txBody>
          <a:bodyPr/>
          <a:lstStyle/>
          <a:p>
            <a:pPr marL="0" indent="0" algn="ctr" eaLnBrk="1" hangingPunct="1">
              <a:buNone/>
            </a:pPr>
            <a:endParaRPr lang="en-US" sz="5400">
              <a:solidFill>
                <a:srgbClr val="0000FF"/>
              </a:solidFill>
              <a:latin typeface="Tahoma" charset="0"/>
              <a:ea typeface="ＭＳ Ｐゴシック" charset="0"/>
              <a:cs typeface="ＭＳ Ｐゴシック" charset="0"/>
            </a:endParaRPr>
          </a:p>
          <a:p>
            <a:pPr marL="0" indent="0" algn="ctr" eaLnBrk="1" hangingPunct="1">
              <a:buNone/>
            </a:pPr>
            <a:r>
              <a:rPr lang="en-US" sz="6000">
                <a:solidFill>
                  <a:srgbClr val="0432FF"/>
                </a:solidFill>
                <a:latin typeface="Tahoma" charset="0"/>
                <a:ea typeface="ＭＳ Ｐゴシック" charset="0"/>
                <a:cs typeface="ＭＳ Ｐゴシック" charset="0"/>
              </a:rPr>
              <a:t>Alleviating</a:t>
            </a:r>
          </a:p>
          <a:p>
            <a:pPr marL="0" indent="0" algn="ctr" eaLnBrk="1" hangingPunct="1">
              <a:buNone/>
            </a:pPr>
            <a:r>
              <a:rPr lang="en-US" sz="6000">
                <a:solidFill>
                  <a:srgbClr val="FF0000"/>
                </a:solidFill>
                <a:latin typeface="Tahoma" charset="0"/>
                <a:ea typeface="ＭＳ Ｐゴシック" charset="0"/>
                <a:cs typeface="ＭＳ Ｐゴシック" charset="0"/>
              </a:rPr>
              <a:t>Data Movement</a:t>
            </a:r>
          </a:p>
          <a:p>
            <a:pPr marL="0" indent="0" algn="ctr" eaLnBrk="1" hangingPunct="1">
              <a:buNone/>
            </a:pPr>
            <a:r>
              <a:rPr lang="en-US" sz="6000">
                <a:solidFill>
                  <a:srgbClr val="0432FF"/>
                </a:solidFill>
                <a:latin typeface="Tahoma" charset="0"/>
              </a:rPr>
              <a:t>Bottlenecks</a:t>
            </a:r>
            <a:endParaRPr lang="en-US" sz="6000">
              <a:solidFill>
                <a:srgbClr val="FF0000"/>
              </a:solidFill>
              <a:latin typeface="Tahoma" charset="0"/>
              <a:ea typeface="ＭＳ Ｐゴシック" charset="0"/>
              <a:cs typeface="ＭＳ Ｐゴシック" charset="0"/>
            </a:endParaRPr>
          </a:p>
        </p:txBody>
      </p:sp>
      <p:sp>
        <p:nvSpPr>
          <p:cNvPr id="4" name="Slide Number Placeholder 3"/>
          <p:cNvSpPr>
            <a:spLocks noGrp="1"/>
          </p:cNvSpPr>
          <p:nvPr>
            <p:ph type="sldNum" sz="quarter" idx="11"/>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A419BFC-0704-824A-8642-CF6757650AC5}" type="slidenum">
              <a:rPr kumimoji="0" lang="en-US" sz="1600" b="0" i="0" u="none" strike="noStrike" kern="1200" cap="none" spc="0" normalizeH="0" baseline="0" noProof="0">
                <a:ln>
                  <a:noFill/>
                </a:ln>
                <a:solidFill>
                  <a:srgbClr val="000000"/>
                </a:solidFill>
                <a:effectLst/>
                <a:uLnTx/>
                <a:uFillTx/>
                <a:latin typeface="Garamond"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600" b="0" i="0" u="none" strike="noStrike" kern="1200" cap="none" spc="0" normalizeH="0" baseline="0" noProof="0">
              <a:ln>
                <a:noFill/>
              </a:ln>
              <a:solidFill>
                <a:srgbClr val="000000"/>
              </a:solidFill>
              <a:effectLst/>
              <a:uLnTx/>
              <a:uFillTx/>
              <a:latin typeface="Garamond" charset="0"/>
              <a:ea typeface="ＭＳ Ｐゴシック" charset="0"/>
            </a:endParaRPr>
          </a:p>
        </p:txBody>
      </p:sp>
    </p:spTree>
    <p:extLst>
      <p:ext uri="{BB962C8B-B14F-4D97-AF65-F5344CB8AC3E}">
        <p14:creationId xmlns:p14="http://schemas.microsoft.com/office/powerpoint/2010/main" val="410376250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42BC4-7558-384F-A170-28CD5BC5B8CE}"/>
              </a:ext>
            </a:extLst>
          </p:cNvPr>
          <p:cNvSpPr>
            <a:spLocks noGrp="1"/>
          </p:cNvSpPr>
          <p:nvPr>
            <p:ph type="title"/>
          </p:nvPr>
        </p:nvSpPr>
        <p:spPr/>
        <p:txBody>
          <a:bodyPr/>
          <a:lstStyle/>
          <a:p>
            <a:r>
              <a:rPr lang="en-US"/>
              <a:t>Read Mapping &amp; Filtering in Memory</a:t>
            </a:r>
          </a:p>
        </p:txBody>
      </p:sp>
      <p:sp>
        <p:nvSpPr>
          <p:cNvPr id="3" name="Content Placeholder 2">
            <a:extLst>
              <a:ext uri="{FF2B5EF4-FFF2-40B4-BE49-F238E27FC236}">
                <a16:creationId xmlns:a16="http://schemas.microsoft.com/office/drawing/2014/main" id="{8854F678-86EC-5D41-9BE6-38569A724327}"/>
              </a:ext>
            </a:extLst>
          </p:cNvPr>
          <p:cNvSpPr>
            <a:spLocks noGrp="1"/>
          </p:cNvSpPr>
          <p:nvPr>
            <p:ph idx="1"/>
          </p:nvPr>
        </p:nvSpPr>
        <p:spPr>
          <a:xfrm>
            <a:off x="228600" y="1000472"/>
            <a:ext cx="8610600" cy="4876800"/>
          </a:xfrm>
        </p:spPr>
        <p:txBody>
          <a:bodyPr/>
          <a:lstStyle/>
          <a:p>
            <a:pPr marL="0" indent="0" algn="ctr">
              <a:buNone/>
            </a:pPr>
            <a:endParaRPr lang="en-US" sz="4000">
              <a:solidFill>
                <a:srgbClr val="1A5712"/>
              </a:solidFill>
            </a:endParaRPr>
          </a:p>
          <a:p>
            <a:pPr marL="0" indent="0" algn="ctr">
              <a:buNone/>
            </a:pPr>
            <a:endParaRPr lang="en-US" sz="4000">
              <a:solidFill>
                <a:srgbClr val="1A5712"/>
              </a:solidFill>
            </a:endParaRPr>
          </a:p>
          <a:p>
            <a:pPr marL="0" indent="0" algn="ctr">
              <a:buNone/>
            </a:pPr>
            <a:r>
              <a:rPr lang="en-US" sz="4000">
                <a:solidFill>
                  <a:srgbClr val="1A5712"/>
                </a:solidFill>
              </a:rPr>
              <a:t>We need to design </a:t>
            </a:r>
          </a:p>
          <a:p>
            <a:pPr marL="0" indent="0" algn="ctr">
              <a:buNone/>
            </a:pPr>
            <a:r>
              <a:rPr lang="en-US" sz="4000">
                <a:solidFill>
                  <a:srgbClr val="0000FF"/>
                </a:solidFill>
              </a:rPr>
              <a:t>mapping &amp; filtering algorithms </a:t>
            </a:r>
          </a:p>
          <a:p>
            <a:pPr marL="0" indent="0" algn="ctr">
              <a:buNone/>
            </a:pPr>
            <a:r>
              <a:rPr lang="en-US" sz="4000">
                <a:solidFill>
                  <a:srgbClr val="FF0000"/>
                </a:solidFill>
              </a:rPr>
              <a:t>that fit processing-in-memory</a:t>
            </a:r>
          </a:p>
        </p:txBody>
      </p:sp>
      <p:sp>
        <p:nvSpPr>
          <p:cNvPr id="4" name="Slide Number Placeholder 3">
            <a:extLst>
              <a:ext uri="{FF2B5EF4-FFF2-40B4-BE49-F238E27FC236}">
                <a16:creationId xmlns:a16="http://schemas.microsoft.com/office/drawing/2014/main" id="{DE75728F-ADBF-6A4A-879A-1C188D8441A6}"/>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Tree>
    <p:extLst>
      <p:ext uri="{BB962C8B-B14F-4D97-AF65-F5344CB8AC3E}">
        <p14:creationId xmlns:p14="http://schemas.microsoft.com/office/powerpoint/2010/main" val="34716211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21E9D-93CF-F64C-89A1-C32DCDF054BD}"/>
              </a:ext>
            </a:extLst>
          </p:cNvPr>
          <p:cNvSpPr>
            <a:spLocks noGrp="1"/>
          </p:cNvSpPr>
          <p:nvPr>
            <p:ph type="title"/>
          </p:nvPr>
        </p:nvSpPr>
        <p:spPr/>
        <p:txBody>
          <a:bodyPr/>
          <a:lstStyle/>
          <a:p>
            <a:r>
              <a:rPr lang="en-US" dirty="0"/>
              <a:t>Previous Lectures</a:t>
            </a:r>
          </a:p>
        </p:txBody>
      </p:sp>
      <p:sp>
        <p:nvSpPr>
          <p:cNvPr id="4" name="Slide Number Placeholder 3">
            <a:extLst>
              <a:ext uri="{FF2B5EF4-FFF2-40B4-BE49-F238E27FC236}">
                <a16:creationId xmlns:a16="http://schemas.microsoft.com/office/drawing/2014/main" id="{71AC8EC6-A943-9A4D-ADE6-47E5CD1972CD}"/>
              </a:ext>
            </a:extLst>
          </p:cNvPr>
          <p:cNvSpPr>
            <a:spLocks noGrp="1"/>
          </p:cNvSpPr>
          <p:nvPr>
            <p:ph type="sldNum" sz="quarter" idx="11"/>
          </p:nvPr>
        </p:nvSpPr>
        <p:spPr/>
        <p:txBody>
          <a:bodyPr/>
          <a:lstStyle/>
          <a:p>
            <a:pPr>
              <a:defRPr/>
            </a:pPr>
            <a:fld id="{43CF7A15-8D90-1445-BE37-F18227DCF408}" type="slidenum">
              <a:rPr lang="en-US" altLang="en-US" smtClean="0"/>
              <a:pPr>
                <a:defRPr/>
              </a:pPr>
              <a:t>2</a:t>
            </a:fld>
            <a:endParaRPr lang="en-US" altLang="en-US"/>
          </a:p>
        </p:txBody>
      </p:sp>
      <p:sp>
        <p:nvSpPr>
          <p:cNvPr id="7" name="Rectangle 6">
            <a:extLst>
              <a:ext uri="{FF2B5EF4-FFF2-40B4-BE49-F238E27FC236}">
                <a16:creationId xmlns:a16="http://schemas.microsoft.com/office/drawing/2014/main" id="{F22B2B39-A66C-7D43-BA76-5D28635AEE7A}"/>
              </a:ext>
            </a:extLst>
          </p:cNvPr>
          <p:cNvSpPr/>
          <p:nvPr/>
        </p:nvSpPr>
        <p:spPr>
          <a:xfrm>
            <a:off x="838200" y="6054507"/>
            <a:ext cx="7010400" cy="646331"/>
          </a:xfrm>
          <a:prstGeom prst="rect">
            <a:avLst/>
          </a:prstGeom>
        </p:spPr>
        <p:txBody>
          <a:bodyPr wrap="square">
            <a:spAutoFit/>
          </a:bodyPr>
          <a:lstStyle/>
          <a:p>
            <a:r>
              <a:rPr lang="en-US" dirty="0">
                <a:hlinkClick r:id="rId2"/>
              </a:rPr>
              <a:t>https://safari.ethz.ch/projects_and_seminars/spring2022/doku.php?id=genome_seq_mobile</a:t>
            </a:r>
            <a:r>
              <a:rPr lang="en-US" dirty="0"/>
              <a:t>  </a:t>
            </a:r>
          </a:p>
        </p:txBody>
      </p:sp>
      <p:pic>
        <p:nvPicPr>
          <p:cNvPr id="8" name="Picture 7">
            <a:extLst>
              <a:ext uri="{FF2B5EF4-FFF2-40B4-BE49-F238E27FC236}">
                <a16:creationId xmlns:a16="http://schemas.microsoft.com/office/drawing/2014/main" id="{68D67FF3-F743-D745-8D3B-53D4C087E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914400"/>
            <a:ext cx="5727700" cy="3848100"/>
          </a:xfrm>
          <a:prstGeom prst="rect">
            <a:avLst/>
          </a:prstGeom>
        </p:spPr>
      </p:pic>
      <p:pic>
        <p:nvPicPr>
          <p:cNvPr id="12" name="Picture 11">
            <a:extLst>
              <a:ext uri="{FF2B5EF4-FFF2-40B4-BE49-F238E27FC236}">
                <a16:creationId xmlns:a16="http://schemas.microsoft.com/office/drawing/2014/main" id="{4E3A4A74-BCF0-6B45-8F31-9F06DC184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250" y="2682968"/>
            <a:ext cx="4349001" cy="3352801"/>
          </a:xfrm>
          <a:prstGeom prst="rect">
            <a:avLst/>
          </a:prstGeom>
        </p:spPr>
      </p:pic>
    </p:spTree>
    <p:extLst>
      <p:ext uri="{BB962C8B-B14F-4D97-AF65-F5344CB8AC3E}">
        <p14:creationId xmlns:p14="http://schemas.microsoft.com/office/powerpoint/2010/main" val="370962929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20</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a:t>Gagandeep Singh, Mohammed </a:t>
            </a:r>
            <a:r>
              <a:rPr lang="en-US" err="1"/>
              <a:t>Alser</a:t>
            </a:r>
            <a:r>
              <a:rPr lang="en-US"/>
              <a:t>, </a:t>
            </a:r>
            <a:r>
              <a:rPr lang="en-US" err="1"/>
              <a:t>Damla</a:t>
            </a:r>
            <a:r>
              <a:rPr lang="en-US"/>
              <a:t> </a:t>
            </a:r>
            <a:r>
              <a:rPr lang="en-US" err="1"/>
              <a:t>Senol</a:t>
            </a:r>
            <a:r>
              <a:rPr lang="en-US"/>
              <a:t> Cali, </a:t>
            </a:r>
            <a:r>
              <a:rPr lang="en-US" err="1"/>
              <a:t>Dionysios</a:t>
            </a:r>
            <a:r>
              <a:rPr lang="en-US"/>
              <a:t> Diamantopoulos, Juan Gomez-Luna, Henk </a:t>
            </a:r>
            <a:r>
              <a:rPr lang="en-US" err="1"/>
              <a:t>Corporaal</a:t>
            </a:r>
            <a:r>
              <a:rPr lang="en-US"/>
              <a:t>, </a:t>
            </a:r>
            <a:r>
              <a:rPr lang="en-US" err="1"/>
              <a:t>Onur</a:t>
            </a:r>
            <a:r>
              <a:rPr lang="en-US"/>
              <a:t> </a:t>
            </a:r>
            <a:r>
              <a:rPr lang="en-US" err="1"/>
              <a:t>Mutlu</a:t>
            </a:r>
            <a:r>
              <a:rPr lang="en-US"/>
              <a:t>,</a:t>
            </a:r>
            <a:endParaRPr lang="ar-SA"/>
          </a:p>
          <a:p>
            <a:r>
              <a:rPr lang="en-US" b="1">
                <a:solidFill>
                  <a:srgbClr val="0000FF"/>
                </a:solidFill>
              </a:rPr>
              <a:t>“</a:t>
            </a:r>
            <a:r>
              <a:rPr lang="en-US" b="1">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a:solidFill>
                  <a:srgbClr val="0000FF"/>
                </a:solidFill>
              </a:rPr>
              <a:t>“</a:t>
            </a:r>
          </a:p>
          <a:p>
            <a:r>
              <a:rPr lang="en-US"/>
              <a:t>IEEE Micro, 2021.</a:t>
            </a:r>
          </a:p>
          <a:p>
            <a:r>
              <a:rPr lang="en-US"/>
              <a:t>[</a:t>
            </a:r>
            <a:r>
              <a:rPr lang="en-US">
                <a:hlinkClick r:id="rId4"/>
              </a:rPr>
              <a:t>Source Code</a:t>
            </a:r>
            <a:r>
              <a:rPr lang="en-US"/>
              <a:t>]</a:t>
            </a: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303454713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49FB6-B80C-0642-B891-8608C6DB4F51}"/>
              </a:ext>
            </a:extLst>
          </p:cNvPr>
          <p:cNvSpPr>
            <a:spLocks noGrp="1"/>
          </p:cNvSpPr>
          <p:nvPr>
            <p:ph type="title"/>
          </p:nvPr>
        </p:nvSpPr>
        <p:spPr/>
        <p:txBody>
          <a:bodyPr/>
          <a:lstStyle/>
          <a:p>
            <a:r>
              <a:rPr lang="en-US"/>
              <a:t>Near-memory SneakySnake</a:t>
            </a:r>
          </a:p>
        </p:txBody>
      </p:sp>
      <p:sp>
        <p:nvSpPr>
          <p:cNvPr id="3" name="Content Placeholder 2">
            <a:extLst>
              <a:ext uri="{FF2B5EF4-FFF2-40B4-BE49-F238E27FC236}">
                <a16:creationId xmlns:a16="http://schemas.microsoft.com/office/drawing/2014/main" id="{0D79EA3B-3E33-B348-AC17-8CE02E1C56BE}"/>
              </a:ext>
            </a:extLst>
          </p:cNvPr>
          <p:cNvSpPr>
            <a:spLocks noGrp="1"/>
          </p:cNvSpPr>
          <p:nvPr>
            <p:ph idx="1"/>
          </p:nvPr>
        </p:nvSpPr>
        <p:spPr>
          <a:xfrm>
            <a:off x="193104" y="980728"/>
            <a:ext cx="8915400" cy="5267672"/>
          </a:xfrm>
        </p:spPr>
        <p:txBody>
          <a:bodyPr/>
          <a:lstStyle/>
          <a:p>
            <a:r>
              <a:rPr lang="en-US">
                <a:solidFill>
                  <a:srgbClr val="FF0000"/>
                </a:solidFill>
              </a:rPr>
              <a:t>Problem: Read Mapping is heavily bottlenecked by data movement from main memory</a:t>
            </a:r>
          </a:p>
          <a:p>
            <a:endParaRPr lang="en-US">
              <a:solidFill>
                <a:srgbClr val="FF0000"/>
              </a:solidFill>
            </a:endParaRPr>
          </a:p>
          <a:p>
            <a:r>
              <a:rPr lang="en-US">
                <a:solidFill>
                  <a:srgbClr val="0000FF"/>
                </a:solidFill>
              </a:rPr>
              <a:t>Solution: Perform read mapping near where data resides (i.e., near-memory)</a:t>
            </a:r>
          </a:p>
          <a:p>
            <a:endParaRPr lang="en-US">
              <a:solidFill>
                <a:srgbClr val="0000FF"/>
              </a:solidFill>
            </a:endParaRPr>
          </a:p>
          <a:p>
            <a:r>
              <a:rPr lang="en-US"/>
              <a:t>We carefully </a:t>
            </a:r>
            <a:r>
              <a:rPr lang="en-US">
                <a:solidFill>
                  <a:srgbClr val="0000FF"/>
                </a:solidFill>
              </a:rPr>
              <a:t>redesigned the accelerator logic </a:t>
            </a:r>
            <a:r>
              <a:rPr lang="en-US"/>
              <a:t>of SneakySnake to exploit </a:t>
            </a:r>
            <a:r>
              <a:rPr lang="en-US">
                <a:solidFill>
                  <a:srgbClr val="0000FF"/>
                </a:solidFill>
              </a:rPr>
              <a:t>near-memory computation </a:t>
            </a:r>
            <a:r>
              <a:rPr lang="en-US"/>
              <a:t>capability on modern FPGA boards with high-bandwidth memory</a:t>
            </a:r>
            <a:endParaRPr lang="en-US">
              <a:solidFill>
                <a:srgbClr val="0000FF"/>
              </a:solidFill>
            </a:endParaRPr>
          </a:p>
          <a:p>
            <a:pPr marL="0" indent="0">
              <a:buNone/>
            </a:pPr>
            <a:endParaRPr lang="en-US"/>
          </a:p>
          <a:p>
            <a:endParaRPr lang="en-US"/>
          </a:p>
        </p:txBody>
      </p:sp>
      <p:sp>
        <p:nvSpPr>
          <p:cNvPr id="4" name="Slide Number Placeholder 3">
            <a:extLst>
              <a:ext uri="{FF2B5EF4-FFF2-40B4-BE49-F238E27FC236}">
                <a16:creationId xmlns:a16="http://schemas.microsoft.com/office/drawing/2014/main" id="{D3A17C0E-6E24-1A48-8A92-0B5D2BA90ED9}"/>
              </a:ext>
            </a:extLst>
          </p:cNvPr>
          <p:cNvSpPr>
            <a:spLocks noGrp="1"/>
          </p:cNvSpPr>
          <p:nvPr>
            <p:ph type="sldNum" sz="quarter" idx="11"/>
          </p:nvPr>
        </p:nvSpPr>
        <p:spPr/>
        <p:txBody>
          <a:bodyPr/>
          <a:lstStyle/>
          <a:p>
            <a:fld id="{323594FA-E141-4234-AE05-360401972BE7}" type="slidenum">
              <a:rPr lang="en-US" altLang="en-US" smtClean="0"/>
              <a:pPr/>
              <a:t>21</a:t>
            </a:fld>
            <a:endParaRPr lang="en-US" altLang="en-US"/>
          </a:p>
        </p:txBody>
      </p:sp>
    </p:spTree>
    <p:extLst>
      <p:ext uri="{BB962C8B-B14F-4D97-AF65-F5344CB8AC3E}">
        <p14:creationId xmlns:p14="http://schemas.microsoft.com/office/powerpoint/2010/main" val="180471112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6EC66-A417-7044-9675-BA8BC7007101}"/>
              </a:ext>
            </a:extLst>
          </p:cNvPr>
          <p:cNvSpPr>
            <a:spLocks noGrp="1"/>
          </p:cNvSpPr>
          <p:nvPr>
            <p:ph type="title"/>
          </p:nvPr>
        </p:nvSpPr>
        <p:spPr/>
        <p:txBody>
          <a:bodyPr/>
          <a:lstStyle/>
          <a:p>
            <a:r>
              <a:rPr lang="en-US"/>
              <a:t>Heterogeneous System: CPU+FPGA</a:t>
            </a:r>
          </a:p>
        </p:txBody>
      </p:sp>
      <p:sp>
        <p:nvSpPr>
          <p:cNvPr id="4" name="Slide Number Placeholder 3">
            <a:extLst>
              <a:ext uri="{FF2B5EF4-FFF2-40B4-BE49-F238E27FC236}">
                <a16:creationId xmlns:a16="http://schemas.microsoft.com/office/drawing/2014/main" id="{E58D59B7-B51F-9441-98AD-747C99D84CDF}"/>
              </a:ext>
            </a:extLst>
          </p:cNvPr>
          <p:cNvSpPr>
            <a:spLocks noGrp="1"/>
          </p:cNvSpPr>
          <p:nvPr>
            <p:ph type="sldNum" sz="quarter" idx="11"/>
          </p:nvPr>
        </p:nvSpPr>
        <p:spPr/>
        <p:txBody>
          <a:bodyPr/>
          <a:lstStyle/>
          <a:p>
            <a:fld id="{323594FA-E141-4234-AE05-360401972BE7}" type="slidenum">
              <a:rPr lang="en-US" altLang="en-US" smtClean="0"/>
              <a:pPr/>
              <a:t>22</a:t>
            </a:fld>
            <a:endParaRPr lang="en-US" altLang="en-US"/>
          </a:p>
        </p:txBody>
      </p:sp>
      <p:pic>
        <p:nvPicPr>
          <p:cNvPr id="5" name="Picture 2" descr="https://www.alpha-data.com/dcp/otherimages/adm-pcie-9h7_001_large.jpg">
            <a:extLst>
              <a:ext uri="{FF2B5EF4-FFF2-40B4-BE49-F238E27FC236}">
                <a16:creationId xmlns:a16="http://schemas.microsoft.com/office/drawing/2014/main" id="{4BD6D89B-C7A4-934F-9425-ECB44919B9AF}"/>
              </a:ext>
            </a:extLst>
          </p:cNvPr>
          <p:cNvPicPr/>
          <p:nvPr/>
        </p:nvPicPr>
        <p:blipFill>
          <a:blip r:embed="rId2"/>
          <a:srcRect t="15243" b="11107"/>
          <a:stretch/>
        </p:blipFill>
        <p:spPr>
          <a:xfrm>
            <a:off x="4923720" y="2289909"/>
            <a:ext cx="3398220" cy="1669140"/>
          </a:xfrm>
          <a:prstGeom prst="rect">
            <a:avLst/>
          </a:prstGeom>
          <a:ln>
            <a:noFill/>
          </a:ln>
        </p:spPr>
      </p:pic>
      <p:pic>
        <p:nvPicPr>
          <p:cNvPr id="6" name="Picture 4" descr="IBM IT Infrastructure Blog">
            <a:extLst>
              <a:ext uri="{FF2B5EF4-FFF2-40B4-BE49-F238E27FC236}">
                <a16:creationId xmlns:a16="http://schemas.microsoft.com/office/drawing/2014/main" id="{6CE38D73-CAD7-3943-BD0B-645D356C0467}"/>
              </a:ext>
            </a:extLst>
          </p:cNvPr>
          <p:cNvPicPr/>
          <p:nvPr/>
        </p:nvPicPr>
        <p:blipFill>
          <a:blip r:embed="rId3"/>
          <a:srcRect l="8998" t="15263" r="6146" b="7377"/>
          <a:stretch/>
        </p:blipFill>
        <p:spPr>
          <a:xfrm>
            <a:off x="487350" y="3108422"/>
            <a:ext cx="3543480" cy="1624860"/>
          </a:xfrm>
          <a:prstGeom prst="rect">
            <a:avLst/>
          </a:prstGeom>
          <a:ln>
            <a:noFill/>
          </a:ln>
        </p:spPr>
      </p:pic>
      <p:sp>
        <p:nvSpPr>
          <p:cNvPr id="8" name="CustomShape 2">
            <a:extLst>
              <a:ext uri="{FF2B5EF4-FFF2-40B4-BE49-F238E27FC236}">
                <a16:creationId xmlns:a16="http://schemas.microsoft.com/office/drawing/2014/main" id="{A9C482DF-CAA2-F044-8598-99B1E83038B2}"/>
              </a:ext>
            </a:extLst>
          </p:cNvPr>
          <p:cNvSpPr/>
          <p:nvPr/>
        </p:nvSpPr>
        <p:spPr>
          <a:xfrm>
            <a:off x="1120500" y="4647693"/>
            <a:ext cx="313740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POWER9 AC922</a:t>
            </a:r>
            <a:endParaRPr lang="en-US" sz="2400" spc="-1">
              <a:latin typeface="Calibri"/>
            </a:endParaRPr>
          </a:p>
        </p:txBody>
      </p:sp>
      <p:sp>
        <p:nvSpPr>
          <p:cNvPr id="9" name="CustomShape 3">
            <a:extLst>
              <a:ext uri="{FF2B5EF4-FFF2-40B4-BE49-F238E27FC236}">
                <a16:creationId xmlns:a16="http://schemas.microsoft.com/office/drawing/2014/main" id="{C9E4DFCC-F710-B74F-9289-BD5EC20EC5CD}"/>
              </a:ext>
            </a:extLst>
          </p:cNvPr>
          <p:cNvSpPr/>
          <p:nvPr/>
        </p:nvSpPr>
        <p:spPr>
          <a:xfrm>
            <a:off x="4923720" y="1961497"/>
            <a:ext cx="363042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HBM-based AD9H7 board </a:t>
            </a:r>
            <a:endParaRPr lang="en-US" sz="2400" spc="-1">
              <a:latin typeface="Calibri"/>
            </a:endParaRPr>
          </a:p>
        </p:txBody>
      </p:sp>
      <p:sp>
        <p:nvSpPr>
          <p:cNvPr id="10" name="CustomShape 4">
            <a:extLst>
              <a:ext uri="{FF2B5EF4-FFF2-40B4-BE49-F238E27FC236}">
                <a16:creationId xmlns:a16="http://schemas.microsoft.com/office/drawing/2014/main" id="{67A7CBCE-23E8-A445-B557-F60C9D3FA9F4}"/>
              </a:ext>
            </a:extLst>
          </p:cNvPr>
          <p:cNvSpPr/>
          <p:nvPr/>
        </p:nvSpPr>
        <p:spPr>
          <a:xfrm>
            <a:off x="3907980" y="3862634"/>
            <a:ext cx="1357020" cy="502470"/>
          </a:xfrm>
          <a:prstGeom prst="leftRightArrow">
            <a:avLst>
              <a:gd name="adj1" fmla="val 50000"/>
              <a:gd name="adj2" fmla="val 50000"/>
            </a:avLst>
          </a:prstGeom>
          <a:solidFill>
            <a:schemeClr val="bg2">
              <a:lumMod val="50000"/>
            </a:schemeClr>
          </a:solidFill>
          <a:ln w="9360">
            <a:solidFill>
              <a:schemeClr val="tx1"/>
            </a:solidFill>
          </a:ln>
        </p:spPr>
        <p:style>
          <a:lnRef idx="1">
            <a:schemeClr val="accent3"/>
          </a:lnRef>
          <a:fillRef idx="3">
            <a:schemeClr val="accent3"/>
          </a:fillRef>
          <a:effectRef idx="2">
            <a:schemeClr val="accent3"/>
          </a:effectRef>
          <a:fontRef idx="minor"/>
        </p:style>
        <p:txBody>
          <a:bodyPr lIns="67500" tIns="33750" rIns="67500" bIns="33750" anchor="ctr">
            <a:noAutofit/>
          </a:bodyPr>
          <a:lstStyle/>
          <a:p>
            <a:pPr algn="ctr">
              <a:lnSpc>
                <a:spcPct val="100000"/>
              </a:lnSpc>
            </a:pPr>
            <a:r>
              <a:rPr lang="en-US" sz="2100" b="1" i="1" spc="-1">
                <a:solidFill>
                  <a:srgbClr val="FFFFFF"/>
                </a:solidFill>
                <a:latin typeface="Calibri"/>
              </a:rPr>
              <a:t>CAPI2</a:t>
            </a:r>
            <a:endParaRPr lang="en-US" sz="2100" spc="-1">
              <a:latin typeface="Calibri"/>
            </a:endParaRPr>
          </a:p>
        </p:txBody>
      </p:sp>
      <p:sp>
        <p:nvSpPr>
          <p:cNvPr id="11" name="CustomShape 5">
            <a:extLst>
              <a:ext uri="{FF2B5EF4-FFF2-40B4-BE49-F238E27FC236}">
                <a16:creationId xmlns:a16="http://schemas.microsoft.com/office/drawing/2014/main" id="{875CE01D-4117-9D48-B040-6BACF9B7F4A6}"/>
              </a:ext>
            </a:extLst>
          </p:cNvPr>
          <p:cNvSpPr/>
          <p:nvPr/>
        </p:nvSpPr>
        <p:spPr>
          <a:xfrm>
            <a:off x="6773490" y="3578349"/>
            <a:ext cx="1509515"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AlphaData</a:t>
            </a:r>
            <a:endParaRPr lang="en-US" sz="1350" spc="-1">
              <a:latin typeface="Calibri"/>
            </a:endParaRPr>
          </a:p>
        </p:txBody>
      </p:sp>
      <p:sp>
        <p:nvSpPr>
          <p:cNvPr id="12" name="CustomShape 6">
            <a:extLst>
              <a:ext uri="{FF2B5EF4-FFF2-40B4-BE49-F238E27FC236}">
                <a16:creationId xmlns:a16="http://schemas.microsoft.com/office/drawing/2014/main" id="{9AFB64C3-CF00-8740-819C-09BB8A01B038}"/>
              </a:ext>
            </a:extLst>
          </p:cNvPr>
          <p:cNvSpPr/>
          <p:nvPr/>
        </p:nvSpPr>
        <p:spPr>
          <a:xfrm>
            <a:off x="2902500" y="4474622"/>
            <a:ext cx="1064649"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IBM</a:t>
            </a:r>
            <a:endParaRPr lang="en-US" sz="1350" spc="-1">
              <a:latin typeface="Calibri"/>
            </a:endParaRPr>
          </a:p>
        </p:txBody>
      </p:sp>
      <p:pic>
        <p:nvPicPr>
          <p:cNvPr id="13" name="Picture 4" descr="Image">
            <a:extLst>
              <a:ext uri="{FF2B5EF4-FFF2-40B4-BE49-F238E27FC236}">
                <a16:creationId xmlns:a16="http://schemas.microsoft.com/office/drawing/2014/main" id="{D86521A1-7B53-D644-AA15-6B588A12792A}"/>
              </a:ext>
            </a:extLst>
          </p:cNvPr>
          <p:cNvPicPr/>
          <p:nvPr/>
        </p:nvPicPr>
        <p:blipFill>
          <a:blip r:embed="rId4"/>
          <a:srcRect l="9418" t="16834" r="7398" b="14234"/>
          <a:stretch/>
        </p:blipFill>
        <p:spPr>
          <a:xfrm>
            <a:off x="5012910" y="4418142"/>
            <a:ext cx="3073140" cy="1697490"/>
          </a:xfrm>
          <a:prstGeom prst="rect">
            <a:avLst/>
          </a:prstGeom>
          <a:ln>
            <a:noFill/>
          </a:ln>
        </p:spPr>
      </p:pic>
      <p:sp>
        <p:nvSpPr>
          <p:cNvPr id="14" name="CustomShape 4">
            <a:extLst>
              <a:ext uri="{FF2B5EF4-FFF2-40B4-BE49-F238E27FC236}">
                <a16:creationId xmlns:a16="http://schemas.microsoft.com/office/drawing/2014/main" id="{74C4008D-E3D2-414E-9B0C-3AB2020AE1E5}"/>
              </a:ext>
            </a:extLst>
          </p:cNvPr>
          <p:cNvSpPr/>
          <p:nvPr/>
        </p:nvSpPr>
        <p:spPr>
          <a:xfrm>
            <a:off x="6802470" y="5699022"/>
            <a:ext cx="1509515" cy="275908"/>
          </a:xfrm>
          <a:prstGeom prst="rect">
            <a:avLst/>
          </a:prstGeom>
          <a:noFill/>
          <a:ln>
            <a:noFill/>
          </a:ln>
        </p:spPr>
        <p:style>
          <a:lnRef idx="0">
            <a:scrgbClr r="0" g="0" b="0"/>
          </a:lnRef>
          <a:fillRef idx="0">
            <a:scrgbClr r="0" g="0" b="0"/>
          </a:fillRef>
          <a:effectRef idx="0">
            <a:scrgbClr r="0" g="0" b="0"/>
          </a:effectRef>
          <a:fontRef idx="minor"/>
        </p:style>
        <p:txBody>
          <a:bodyPr wrap="none" lIns="67500" tIns="33750" rIns="67500" bIns="33750">
            <a:spAutoFit/>
          </a:bodyPr>
          <a:lstStyle/>
          <a:p>
            <a:pPr>
              <a:lnSpc>
                <a:spcPct val="100000"/>
              </a:lnSpc>
            </a:pPr>
            <a:r>
              <a:rPr lang="en-US" sz="1350" b="1" spc="-1">
                <a:solidFill>
                  <a:srgbClr val="1C1C1C"/>
                </a:solidFill>
                <a:latin typeface="Garamond"/>
              </a:rPr>
              <a:t>Source: AlphaData</a:t>
            </a:r>
            <a:endParaRPr lang="en-US" sz="1350" spc="-1">
              <a:latin typeface="Calibri"/>
            </a:endParaRPr>
          </a:p>
        </p:txBody>
      </p:sp>
      <p:sp>
        <p:nvSpPr>
          <p:cNvPr id="15" name="CustomShape 8">
            <a:extLst>
              <a:ext uri="{FF2B5EF4-FFF2-40B4-BE49-F238E27FC236}">
                <a16:creationId xmlns:a16="http://schemas.microsoft.com/office/drawing/2014/main" id="{18CE03C6-80BE-A14D-A5E0-37F4BD0A17BF}"/>
              </a:ext>
            </a:extLst>
          </p:cNvPr>
          <p:cNvSpPr/>
          <p:nvPr/>
        </p:nvSpPr>
        <p:spPr>
          <a:xfrm>
            <a:off x="5021280" y="6006553"/>
            <a:ext cx="3665520" cy="437491"/>
          </a:xfrm>
          <a:prstGeom prst="rect">
            <a:avLst/>
          </a:prstGeom>
          <a:noFill/>
          <a:ln>
            <a:noFill/>
          </a:ln>
        </p:spPr>
        <p:style>
          <a:lnRef idx="0">
            <a:scrgbClr r="0" g="0" b="0"/>
          </a:lnRef>
          <a:fillRef idx="0">
            <a:scrgbClr r="0" g="0" b="0"/>
          </a:fillRef>
          <a:effectRef idx="0">
            <a:scrgbClr r="0" g="0" b="0"/>
          </a:effectRef>
          <a:fontRef idx="minor"/>
        </p:style>
        <p:txBody>
          <a:bodyPr lIns="67500" tIns="33750" rIns="67500" bIns="33750">
            <a:spAutoFit/>
          </a:bodyPr>
          <a:lstStyle/>
          <a:p>
            <a:pPr>
              <a:lnSpc>
                <a:spcPct val="100000"/>
              </a:lnSpc>
            </a:pPr>
            <a:r>
              <a:rPr lang="en-US" sz="2400" b="1" spc="-1">
                <a:solidFill>
                  <a:srgbClr val="264478"/>
                </a:solidFill>
                <a:latin typeface="Garamond"/>
              </a:rPr>
              <a:t>DDR4-based AD9V3 board</a:t>
            </a:r>
            <a:endParaRPr lang="en-US" sz="2400" spc="-1">
              <a:latin typeface="Calibri"/>
            </a:endParaRPr>
          </a:p>
        </p:txBody>
      </p:sp>
      <p:sp>
        <p:nvSpPr>
          <p:cNvPr id="16" name="TextShape 6">
            <a:extLst>
              <a:ext uri="{FF2B5EF4-FFF2-40B4-BE49-F238E27FC236}">
                <a16:creationId xmlns:a16="http://schemas.microsoft.com/office/drawing/2014/main" id="{577F5969-3AF9-6B44-A08B-ED2F3E795C1E}"/>
              </a:ext>
            </a:extLst>
          </p:cNvPr>
          <p:cNvSpPr txBox="1"/>
          <p:nvPr/>
        </p:nvSpPr>
        <p:spPr>
          <a:xfrm>
            <a:off x="224001" y="991531"/>
            <a:ext cx="7729542" cy="959580"/>
          </a:xfrm>
          <a:prstGeom prst="rect">
            <a:avLst/>
          </a:prstGeom>
          <a:noFill/>
          <a:ln>
            <a:noFill/>
          </a:ln>
        </p:spPr>
        <p:txBody>
          <a:bodyPr>
            <a:normAutofit fontScale="92500" lnSpcReduction="10000"/>
          </a:bodyPr>
          <a:lstStyle/>
          <a:p>
            <a:pPr>
              <a:lnSpc>
                <a:spcPct val="90000"/>
              </a:lnSpc>
              <a:spcBef>
                <a:spcPts val="751"/>
              </a:spcBef>
              <a:tabLst>
                <a:tab pos="0" algn="l"/>
              </a:tabLst>
            </a:pPr>
            <a:r>
              <a:rPr lang="en-US" spc="-1">
                <a:solidFill>
                  <a:srgbClr val="1C1C1C"/>
                </a:solidFill>
                <a:ea typeface="Tahoma"/>
              </a:rPr>
              <a:t>We evaluate two POWER9+FPGA systems:</a:t>
            </a:r>
          </a:p>
          <a:p>
            <a:pPr marL="800100" lvl="1" indent="-342900">
              <a:lnSpc>
                <a:spcPct val="90000"/>
              </a:lnSpc>
              <a:spcBef>
                <a:spcPts val="751"/>
              </a:spcBef>
              <a:buFont typeface="+mj-lt"/>
              <a:buAutoNum type="arabicPeriod"/>
              <a:tabLst>
                <a:tab pos="0" algn="l"/>
              </a:tabLst>
            </a:pPr>
            <a:r>
              <a:rPr lang="en-US" b="1" spc="-1">
                <a:solidFill>
                  <a:srgbClr val="1C1C1C"/>
                </a:solidFill>
                <a:ea typeface="Tahoma"/>
              </a:rPr>
              <a:t>HBM-based AD9H7 board: </a:t>
            </a:r>
            <a:r>
              <a:rPr lang="en-US" spc="-1">
                <a:solidFill>
                  <a:srgbClr val="1C1C1C"/>
                </a:solidFill>
                <a:ea typeface="Tahoma"/>
              </a:rPr>
              <a:t>Xilinx </a:t>
            </a:r>
            <a:r>
              <a:rPr lang="en-US" spc="-1" err="1">
                <a:solidFill>
                  <a:srgbClr val="1C1C1C"/>
                </a:solidFill>
                <a:ea typeface="Tahoma"/>
              </a:rPr>
              <a:t>Virtex</a:t>
            </a:r>
            <a:r>
              <a:rPr lang="en-US" spc="-1">
                <a:solidFill>
                  <a:srgbClr val="1C1C1C"/>
                </a:solidFill>
                <a:ea typeface="Tahoma"/>
              </a:rPr>
              <a:t> </a:t>
            </a:r>
            <a:r>
              <a:rPr lang="en-US" spc="-1" err="1">
                <a:solidFill>
                  <a:srgbClr val="1C1C1C"/>
                </a:solidFill>
                <a:ea typeface="Tahoma"/>
              </a:rPr>
              <a:t>Ultrascale</a:t>
            </a:r>
            <a:r>
              <a:rPr lang="en-US" spc="-1">
                <a:solidFill>
                  <a:srgbClr val="1C1C1C"/>
                </a:solidFill>
                <a:ea typeface="Tahoma"/>
              </a:rPr>
              <a:t>+™ XCVU37P-2</a:t>
            </a:r>
            <a:endParaRPr lang="en-US" sz="1600" spc="-1">
              <a:solidFill>
                <a:srgbClr val="1C1C1C"/>
              </a:solidFill>
              <a:ea typeface="Tahoma"/>
            </a:endParaRPr>
          </a:p>
          <a:p>
            <a:pPr marL="800100" lvl="1" indent="-342900">
              <a:lnSpc>
                <a:spcPct val="90000"/>
              </a:lnSpc>
              <a:spcBef>
                <a:spcPts val="751"/>
              </a:spcBef>
              <a:buFont typeface="+mj-lt"/>
              <a:buAutoNum type="arabicPeriod"/>
              <a:tabLst>
                <a:tab pos="0" algn="l"/>
              </a:tabLst>
            </a:pPr>
            <a:r>
              <a:rPr lang="en-US" b="1" spc="-1">
                <a:solidFill>
                  <a:srgbClr val="1C1C1C"/>
                </a:solidFill>
                <a:ea typeface="Tahoma"/>
              </a:rPr>
              <a:t>DDR4-based AD9V3 board: </a:t>
            </a:r>
            <a:r>
              <a:rPr lang="en-US" spc="-1">
                <a:solidFill>
                  <a:srgbClr val="1C1C1C"/>
                </a:solidFill>
                <a:ea typeface="Tahoma"/>
              </a:rPr>
              <a:t>Xilinx </a:t>
            </a:r>
            <a:r>
              <a:rPr lang="en-US" spc="-1" err="1">
                <a:solidFill>
                  <a:srgbClr val="1C1C1C"/>
                </a:solidFill>
                <a:ea typeface="Tahoma"/>
              </a:rPr>
              <a:t>Virtex</a:t>
            </a:r>
            <a:r>
              <a:rPr lang="en-US" spc="-1">
                <a:solidFill>
                  <a:srgbClr val="1C1C1C"/>
                </a:solidFill>
                <a:ea typeface="Tahoma"/>
              </a:rPr>
              <a:t> </a:t>
            </a:r>
            <a:r>
              <a:rPr lang="en-US" spc="-1" err="1">
                <a:solidFill>
                  <a:srgbClr val="1C1C1C"/>
                </a:solidFill>
                <a:ea typeface="Tahoma"/>
              </a:rPr>
              <a:t>Ultrascale</a:t>
            </a:r>
            <a:r>
              <a:rPr lang="en-US" spc="-1">
                <a:solidFill>
                  <a:srgbClr val="1C1C1C"/>
                </a:solidFill>
                <a:ea typeface="Tahoma"/>
              </a:rPr>
              <a:t>+™ XCVU3P-2</a:t>
            </a:r>
            <a:endParaRPr lang="en-US" spc="-1">
              <a:solidFill>
                <a:srgbClr val="1C1C1C"/>
              </a:solidFill>
            </a:endParaRPr>
          </a:p>
          <a:p>
            <a:pPr>
              <a:lnSpc>
                <a:spcPct val="90000"/>
              </a:lnSpc>
              <a:spcBef>
                <a:spcPts val="751"/>
              </a:spcBef>
              <a:tabLst>
                <a:tab pos="0" algn="l"/>
              </a:tabLst>
            </a:pPr>
            <a:endParaRPr lang="en-US" spc="-1">
              <a:solidFill>
                <a:srgbClr val="1C1C1C"/>
              </a:solidFill>
            </a:endParaRPr>
          </a:p>
        </p:txBody>
      </p:sp>
      <p:sp>
        <p:nvSpPr>
          <p:cNvPr id="18" name="TextBox 17">
            <a:extLst>
              <a:ext uri="{FF2B5EF4-FFF2-40B4-BE49-F238E27FC236}">
                <a16:creationId xmlns:a16="http://schemas.microsoft.com/office/drawing/2014/main" id="{1C6E4B1C-3966-DC44-939F-D7CF6D16D16E}"/>
              </a:ext>
            </a:extLst>
          </p:cNvPr>
          <p:cNvSpPr txBox="1"/>
          <p:nvPr/>
        </p:nvSpPr>
        <p:spPr>
          <a:xfrm>
            <a:off x="224001" y="2278850"/>
            <a:ext cx="4746897" cy="369332"/>
          </a:xfrm>
          <a:prstGeom prst="rect">
            <a:avLst/>
          </a:prstGeom>
          <a:noFill/>
        </p:spPr>
        <p:txBody>
          <a:bodyPr wrap="square" rtlCol="0">
            <a:spAutoFit/>
          </a:bodyPr>
          <a:lstStyle/>
          <a:p>
            <a:r>
              <a:rPr lang="en-US"/>
              <a:t>FPGA + HBM on the same package substrate</a:t>
            </a:r>
          </a:p>
        </p:txBody>
      </p:sp>
      <p:cxnSp>
        <p:nvCxnSpPr>
          <p:cNvPr id="19" name="Straight Arrow Connector 18">
            <a:extLst>
              <a:ext uri="{FF2B5EF4-FFF2-40B4-BE49-F238E27FC236}">
                <a16:creationId xmlns:a16="http://schemas.microsoft.com/office/drawing/2014/main" id="{D4DCC7DD-E049-1445-84E8-323DFF569472}"/>
              </a:ext>
            </a:extLst>
          </p:cNvPr>
          <p:cNvCxnSpPr>
            <a:cxnSpLocks/>
          </p:cNvCxnSpPr>
          <p:nvPr/>
        </p:nvCxnSpPr>
        <p:spPr>
          <a:xfrm>
            <a:off x="4691520" y="2636073"/>
            <a:ext cx="1931310" cy="33984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95093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31D35-E386-D340-99D2-D23BA9C0DC47}"/>
              </a:ext>
            </a:extLst>
          </p:cNvPr>
          <p:cNvSpPr>
            <a:spLocks noGrp="1"/>
          </p:cNvSpPr>
          <p:nvPr>
            <p:ph type="title"/>
          </p:nvPr>
        </p:nvSpPr>
        <p:spPr>
          <a:xfrm>
            <a:off x="179512" y="152400"/>
            <a:ext cx="8915400" cy="1066800"/>
          </a:xfrm>
        </p:spPr>
        <p:txBody>
          <a:bodyPr/>
          <a:lstStyle/>
          <a:p>
            <a:r>
              <a:rPr lang="en-US"/>
              <a:t>Key Results of Near-memory SneakySnake</a:t>
            </a:r>
          </a:p>
        </p:txBody>
      </p:sp>
      <p:sp>
        <p:nvSpPr>
          <p:cNvPr id="3" name="Slide Number Placeholder 2">
            <a:extLst>
              <a:ext uri="{FF2B5EF4-FFF2-40B4-BE49-F238E27FC236}">
                <a16:creationId xmlns:a16="http://schemas.microsoft.com/office/drawing/2014/main" id="{42391923-1F13-8E40-BA5C-02BC2AC947EA}"/>
              </a:ext>
            </a:extLst>
          </p:cNvPr>
          <p:cNvSpPr>
            <a:spLocks noGrp="1"/>
          </p:cNvSpPr>
          <p:nvPr>
            <p:ph type="sldNum" sz="quarter" idx="11"/>
          </p:nvPr>
        </p:nvSpPr>
        <p:spPr/>
        <p:txBody>
          <a:bodyPr/>
          <a:lstStyle/>
          <a:p>
            <a:fld id="{018A7077-2B78-4FB5-8F56-24239751AEF0}" type="slidenum">
              <a:rPr lang="en-US" altLang="en-US" smtClean="0"/>
              <a:pPr/>
              <a:t>23</a:t>
            </a:fld>
            <a:endParaRPr lang="en-US" altLang="en-US"/>
          </a:p>
        </p:txBody>
      </p:sp>
      <p:pic>
        <p:nvPicPr>
          <p:cNvPr id="4" name="Picture 3">
            <a:extLst>
              <a:ext uri="{FF2B5EF4-FFF2-40B4-BE49-F238E27FC236}">
                <a16:creationId xmlns:a16="http://schemas.microsoft.com/office/drawing/2014/main" id="{8482202F-D0AF-2745-9EB8-C4FFE23CD2EA}"/>
              </a:ext>
            </a:extLst>
          </p:cNvPr>
          <p:cNvPicPr>
            <a:picLocks noChangeAspect="1"/>
          </p:cNvPicPr>
          <p:nvPr/>
        </p:nvPicPr>
        <p:blipFill rotWithShape="1">
          <a:blip r:embed="rId2">
            <a:extLst>
              <a:ext uri="{28A0092B-C50C-407E-A947-70E740481C1C}">
                <a14:useLocalDpi xmlns:a14="http://schemas.microsoft.com/office/drawing/2010/main" val="0"/>
              </a:ext>
            </a:extLst>
          </a:blip>
          <a:srcRect t="3295" b="56816"/>
          <a:stretch/>
        </p:blipFill>
        <p:spPr>
          <a:xfrm>
            <a:off x="467544" y="1505398"/>
            <a:ext cx="4032448" cy="2759278"/>
          </a:xfrm>
          <a:prstGeom prst="rect">
            <a:avLst/>
          </a:prstGeom>
        </p:spPr>
      </p:pic>
      <p:pic>
        <p:nvPicPr>
          <p:cNvPr id="5" name="Picture 4">
            <a:extLst>
              <a:ext uri="{FF2B5EF4-FFF2-40B4-BE49-F238E27FC236}">
                <a16:creationId xmlns:a16="http://schemas.microsoft.com/office/drawing/2014/main" id="{2B0D81A9-36C2-354C-8C13-454BA76512D4}"/>
              </a:ext>
            </a:extLst>
          </p:cNvPr>
          <p:cNvPicPr>
            <a:picLocks noChangeAspect="1"/>
          </p:cNvPicPr>
          <p:nvPr/>
        </p:nvPicPr>
        <p:blipFill rotWithShape="1">
          <a:blip r:embed="rId2">
            <a:extLst>
              <a:ext uri="{28A0092B-C50C-407E-A947-70E740481C1C}">
                <a14:useLocalDpi xmlns:a14="http://schemas.microsoft.com/office/drawing/2010/main" val="0"/>
              </a:ext>
            </a:extLst>
          </a:blip>
          <a:srcRect t="49294"/>
          <a:stretch/>
        </p:blipFill>
        <p:spPr>
          <a:xfrm>
            <a:off x="4703097" y="1340768"/>
            <a:ext cx="3604592" cy="3135416"/>
          </a:xfrm>
          <a:prstGeom prst="rect">
            <a:avLst/>
          </a:prstGeom>
        </p:spPr>
      </p:pic>
      <p:sp>
        <p:nvSpPr>
          <p:cNvPr id="6" name="Rectangle 5">
            <a:extLst>
              <a:ext uri="{FF2B5EF4-FFF2-40B4-BE49-F238E27FC236}">
                <a16:creationId xmlns:a16="http://schemas.microsoft.com/office/drawing/2014/main" id="{99C1203B-7DF7-E147-9B1F-750AB6BD8294}"/>
              </a:ext>
            </a:extLst>
          </p:cNvPr>
          <p:cNvSpPr/>
          <p:nvPr/>
        </p:nvSpPr>
        <p:spPr>
          <a:xfrm>
            <a:off x="1106889" y="980728"/>
            <a:ext cx="2952328" cy="5748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0953CB8-DCF1-EE40-A622-8E1A2340FE02}"/>
              </a:ext>
            </a:extLst>
          </p:cNvPr>
          <p:cNvCxnSpPr>
            <a:cxnSpLocks/>
          </p:cNvCxnSpPr>
          <p:nvPr/>
        </p:nvCxnSpPr>
        <p:spPr>
          <a:xfrm>
            <a:off x="1106889" y="1844824"/>
            <a:ext cx="3312368"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E49C00D-0FFC-E042-BDE2-45141F23A0E4}"/>
              </a:ext>
            </a:extLst>
          </p:cNvPr>
          <p:cNvCxnSpPr>
            <a:cxnSpLocks/>
          </p:cNvCxnSpPr>
          <p:nvPr/>
        </p:nvCxnSpPr>
        <p:spPr>
          <a:xfrm>
            <a:off x="5283353" y="3972128"/>
            <a:ext cx="2952328"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D94CD0B7-0113-F24E-9C87-13C3D065B143}"/>
              </a:ext>
            </a:extLst>
          </p:cNvPr>
          <p:cNvSpPr/>
          <p:nvPr/>
        </p:nvSpPr>
        <p:spPr>
          <a:xfrm>
            <a:off x="107504" y="4653136"/>
            <a:ext cx="8915400" cy="1200329"/>
          </a:xfrm>
          <a:prstGeom prst="rect">
            <a:avLst/>
          </a:prstGeom>
          <a:solidFill>
            <a:srgbClr val="92D050"/>
          </a:solidFill>
        </p:spPr>
        <p:txBody>
          <a:bodyPr wrap="square">
            <a:spAutoFit/>
          </a:bodyPr>
          <a:lstStyle/>
          <a:p>
            <a:r>
              <a:rPr lang="en-US" sz="2400" b="1">
                <a:solidFill>
                  <a:srgbClr val="0000FF"/>
                </a:solidFill>
              </a:rPr>
              <a:t>Near-memory</a:t>
            </a:r>
            <a:r>
              <a:rPr lang="en-US" sz="2400">
                <a:solidFill>
                  <a:srgbClr val="0000FF"/>
                </a:solidFill>
              </a:rPr>
              <a:t> pre-alignment filtering </a:t>
            </a:r>
            <a:r>
              <a:rPr lang="en-US" sz="2400"/>
              <a:t>improves </a:t>
            </a:r>
            <a:r>
              <a:rPr lang="en-US" sz="2400" b="1">
                <a:solidFill>
                  <a:srgbClr val="FF0000"/>
                </a:solidFill>
              </a:rPr>
              <a:t>performance</a:t>
            </a:r>
            <a:r>
              <a:rPr lang="en-US" sz="2400"/>
              <a:t> and </a:t>
            </a:r>
            <a:r>
              <a:rPr lang="en-US" sz="2400" b="1">
                <a:solidFill>
                  <a:srgbClr val="FF0000"/>
                </a:solidFill>
              </a:rPr>
              <a:t>energy efficiency </a:t>
            </a:r>
            <a:r>
              <a:rPr lang="en-US" sz="2400"/>
              <a:t>by 27.4× and 133×, respectively, </a:t>
            </a:r>
          </a:p>
          <a:p>
            <a:r>
              <a:rPr lang="en-US" sz="2400"/>
              <a:t>over a 16-core (64 hardware threads) IBM POWER9 CPU</a:t>
            </a:r>
          </a:p>
        </p:txBody>
      </p:sp>
    </p:spTree>
    <p:extLst>
      <p:ext uri="{BB962C8B-B14F-4D97-AF65-F5344CB8AC3E}">
        <p14:creationId xmlns:p14="http://schemas.microsoft.com/office/powerpoint/2010/main" val="224597103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dirty="0"/>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24</a:t>
            </a:fld>
            <a:endParaRPr lang="en-US" altLang="en-US"/>
          </a:p>
        </p:txBody>
      </p:sp>
      <p:pic>
        <p:nvPicPr>
          <p:cNvPr id="5" name="Picture 4">
            <a:extLst>
              <a:ext uri="{FF2B5EF4-FFF2-40B4-BE49-F238E27FC236}">
                <a16:creationId xmlns:a16="http://schemas.microsoft.com/office/drawing/2014/main" id="{60A72CBA-36E4-2E48-B856-DDCFDCFF91FA}"/>
              </a:ext>
            </a:extLst>
          </p:cNvPr>
          <p:cNvPicPr>
            <a:picLocks noChangeAspect="1"/>
          </p:cNvPicPr>
          <p:nvPr/>
        </p:nvPicPr>
        <p:blipFill rotWithShape="1">
          <a:blip r:embed="rId2">
            <a:extLst>
              <a:ext uri="{28A0092B-C50C-407E-A947-70E740481C1C}">
                <a14:useLocalDpi xmlns:a14="http://schemas.microsoft.com/office/drawing/2010/main" val="0"/>
              </a:ext>
            </a:extLst>
          </a:blip>
          <a:srcRect l="4325" t="25508" r="35825" b="29425"/>
          <a:stretch/>
        </p:blipFill>
        <p:spPr>
          <a:xfrm>
            <a:off x="827584" y="2683149"/>
            <a:ext cx="7488832" cy="3626171"/>
          </a:xfrm>
          <a:prstGeom prst="rect">
            <a:avLst/>
          </a:prstGeom>
        </p:spPr>
      </p:pic>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754326"/>
          </a:xfrm>
          <a:prstGeom prst="rect">
            <a:avLst/>
          </a:prstGeom>
        </p:spPr>
        <p:txBody>
          <a:bodyPr wrap="square">
            <a:spAutoFit/>
          </a:bodyPr>
          <a:lstStyle/>
          <a:p>
            <a:r>
              <a:rPr lang="en-US"/>
              <a:t>Gagandeep Singh, Mohammed </a:t>
            </a:r>
            <a:r>
              <a:rPr lang="en-US" err="1"/>
              <a:t>Alser</a:t>
            </a:r>
            <a:r>
              <a:rPr lang="en-US"/>
              <a:t>, </a:t>
            </a:r>
            <a:r>
              <a:rPr lang="en-US" err="1"/>
              <a:t>Damla</a:t>
            </a:r>
            <a:r>
              <a:rPr lang="en-US"/>
              <a:t> </a:t>
            </a:r>
            <a:r>
              <a:rPr lang="en-US" err="1"/>
              <a:t>Senol</a:t>
            </a:r>
            <a:r>
              <a:rPr lang="en-US"/>
              <a:t> Cali, </a:t>
            </a:r>
            <a:r>
              <a:rPr lang="en-US" err="1"/>
              <a:t>Dionysios</a:t>
            </a:r>
            <a:r>
              <a:rPr lang="en-US"/>
              <a:t> Diamantopoulos, Juan Gomez-Luna, Henk </a:t>
            </a:r>
            <a:r>
              <a:rPr lang="en-US" err="1"/>
              <a:t>Corporaal</a:t>
            </a:r>
            <a:r>
              <a:rPr lang="en-US"/>
              <a:t>, </a:t>
            </a:r>
            <a:r>
              <a:rPr lang="en-US" err="1"/>
              <a:t>Onur</a:t>
            </a:r>
            <a:r>
              <a:rPr lang="en-US"/>
              <a:t> </a:t>
            </a:r>
            <a:r>
              <a:rPr lang="en-US" err="1"/>
              <a:t>Mutlu</a:t>
            </a:r>
            <a:r>
              <a:rPr lang="en-US"/>
              <a:t>,</a:t>
            </a:r>
            <a:endParaRPr lang="ar-SA"/>
          </a:p>
          <a:p>
            <a:r>
              <a:rPr lang="en-US" b="1">
                <a:solidFill>
                  <a:srgbClr val="0000FF"/>
                </a:solidFill>
              </a:rPr>
              <a:t>“</a:t>
            </a:r>
            <a:r>
              <a:rPr lang="en-US" b="1">
                <a:solidFill>
                  <a:srgbClr val="0000FF"/>
                </a:solidFill>
                <a:hlinkClick r:id="rId3">
                  <a:extLst>
                    <a:ext uri="{A12FA001-AC4F-418D-AE19-62706E023703}">
                      <ahyp:hlinkClr xmlns:ahyp="http://schemas.microsoft.com/office/drawing/2018/hyperlinkcolor" val="tx"/>
                    </a:ext>
                  </a:extLst>
                </a:hlinkClick>
              </a:rPr>
              <a:t>FPGA-Based Near-Memory Acceleration of Modern Data-Intensive Applications</a:t>
            </a:r>
            <a:r>
              <a:rPr lang="en-US" b="1">
                <a:solidFill>
                  <a:srgbClr val="0000FF"/>
                </a:solidFill>
              </a:rPr>
              <a:t>“</a:t>
            </a:r>
          </a:p>
          <a:p>
            <a:r>
              <a:rPr lang="en-US"/>
              <a:t>IEEE Micro, 2021.</a:t>
            </a:r>
          </a:p>
          <a:p>
            <a:r>
              <a:rPr lang="en-US"/>
              <a:t>[</a:t>
            </a:r>
            <a:r>
              <a:rPr lang="en-US">
                <a:hlinkClick r:id="rId4"/>
              </a:rPr>
              <a:t>Source Code</a:t>
            </a:r>
            <a:r>
              <a:rPr lang="en-US"/>
              <a:t>]</a:t>
            </a: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281465069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915400" cy="1066800"/>
          </a:xfrm>
        </p:spPr>
        <p:txBody>
          <a:bodyPr/>
          <a:lstStyle/>
          <a:p>
            <a:r>
              <a:rPr lang="en-US" sz="3800" dirty="0"/>
              <a:t>More on SneakySnake [Bioinformatics 2020]</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sp>
        <p:nvSpPr>
          <p:cNvPr id="5" name="Rectangle 4"/>
          <p:cNvSpPr/>
          <p:nvPr/>
        </p:nvSpPr>
        <p:spPr>
          <a:xfrm>
            <a:off x="200218" y="1105867"/>
            <a:ext cx="8476676" cy="2539157"/>
          </a:xfrm>
          <a:prstGeom prst="rect">
            <a:avLst/>
          </a:prstGeom>
        </p:spPr>
        <p:txBody>
          <a:bodyPr wrap="square">
            <a:spAutoFit/>
          </a:bodyPr>
          <a:lstStyle/>
          <a:p>
            <a:r>
              <a:rPr lang="en-US"/>
              <a:t>Mohammed Alser, Taha Shahroodi, Juan-Gomez Luna, Can Alkan, and Onur Mutlu,</a:t>
            </a:r>
            <a:br>
              <a:rPr lang="en-US"/>
            </a:br>
            <a:r>
              <a:rPr lang="en-US" b="1">
                <a:solidFill>
                  <a:srgbClr val="0000FF"/>
                </a:solidFill>
                <a:hlinkClick r:id="rId2">
                  <a:extLst>
                    <a:ext uri="{A12FA001-AC4F-418D-AE19-62706E023703}">
                      <ahyp:hlinkClr xmlns:ahyp="http://schemas.microsoft.com/office/drawing/2018/hyperlinkcolor" val="tx"/>
                    </a:ext>
                  </a:extLst>
                </a:hlinkClick>
              </a:rPr>
              <a:t>"SneakySnake: A Fast and Accurate Universal Genome Pre-Alignment Filter for CPUs, GPUs, and FPGAs"</a:t>
            </a:r>
            <a:br>
              <a:rPr lang="en-US"/>
            </a:br>
            <a:r>
              <a:rPr lang="en-US" b="1" i="1">
                <a:hlinkClick r:id="rId3"/>
              </a:rPr>
              <a:t>Bioinformatics</a:t>
            </a:r>
            <a:r>
              <a:rPr lang="en-US"/>
              <a:t>, 2020.</a:t>
            </a:r>
            <a:br>
              <a:rPr lang="en-US"/>
            </a:br>
            <a:r>
              <a:rPr lang="en-US"/>
              <a:t>[</a:t>
            </a:r>
            <a:r>
              <a:rPr lang="en-US">
                <a:hlinkClick r:id="rId4"/>
              </a:rPr>
              <a:t>Source Code</a:t>
            </a:r>
            <a:r>
              <a:rPr lang="en-US"/>
              <a:t>]</a:t>
            </a:r>
            <a:br>
              <a:rPr lang="en-US"/>
            </a:br>
            <a:r>
              <a:rPr lang="en-US"/>
              <a:t>[</a:t>
            </a:r>
            <a:r>
              <a:rPr lang="en-US">
                <a:hlinkClick r:id="rId5"/>
              </a:rPr>
              <a:t>Online link at Bioinformatics Journal</a:t>
            </a:r>
            <a:r>
              <a:rPr lang="en-US"/>
              <a:t>]</a:t>
            </a:r>
          </a:p>
          <a:p>
            <a:br>
              <a:rPr lang="en-US" sz="1600"/>
            </a:br>
            <a:endParaRPr kumimoji="0" lang="en-US" sz="1700" b="0" i="0" u="none" strike="noStrike" kern="1200" cap="none" spc="0" normalizeH="0" baseline="0" noProof="0">
              <a:ln>
                <a:noFill/>
              </a:ln>
              <a:solidFill>
                <a:srgbClr val="000000"/>
              </a:solidFill>
              <a:effectLst/>
              <a:uLnTx/>
              <a:uFillTx/>
              <a:latin typeface="Tahoma"/>
              <a:ea typeface="+mn-ea"/>
              <a:cs typeface="+mn-cs"/>
            </a:endParaRPr>
          </a:p>
        </p:txBody>
      </p:sp>
      <p:pic>
        <p:nvPicPr>
          <p:cNvPr id="6" name="Picture 5">
            <a:extLst>
              <a:ext uri="{FF2B5EF4-FFF2-40B4-BE49-F238E27FC236}">
                <a16:creationId xmlns:a16="http://schemas.microsoft.com/office/drawing/2014/main" id="{46D0455D-7A35-0246-98C9-E0ED41374309}"/>
              </a:ext>
            </a:extLst>
          </p:cNvPr>
          <p:cNvPicPr>
            <a:picLocks noChangeAspect="1"/>
          </p:cNvPicPr>
          <p:nvPr/>
        </p:nvPicPr>
        <p:blipFill rotWithShape="1">
          <a:blip r:embed="rId6">
            <a:extLst>
              <a:ext uri="{28A0092B-C50C-407E-A947-70E740481C1C}">
                <a14:useLocalDpi xmlns:a14="http://schemas.microsoft.com/office/drawing/2010/main" val="0"/>
              </a:ext>
            </a:extLst>
          </a:blip>
          <a:srcRect t="59356"/>
          <a:stretch/>
        </p:blipFill>
        <p:spPr>
          <a:xfrm>
            <a:off x="-5951" y="4537803"/>
            <a:ext cx="9155902" cy="1786797"/>
          </a:xfrm>
          <a:prstGeom prst="rect">
            <a:avLst/>
          </a:prstGeom>
        </p:spPr>
      </p:pic>
      <p:pic>
        <p:nvPicPr>
          <p:cNvPr id="7" name="Picture 6">
            <a:extLst>
              <a:ext uri="{FF2B5EF4-FFF2-40B4-BE49-F238E27FC236}">
                <a16:creationId xmlns:a16="http://schemas.microsoft.com/office/drawing/2014/main" id="{A08821D2-B489-FE46-8774-8E485E661240}"/>
              </a:ext>
            </a:extLst>
          </p:cNvPr>
          <p:cNvPicPr>
            <a:picLocks noChangeAspect="1"/>
          </p:cNvPicPr>
          <p:nvPr/>
        </p:nvPicPr>
        <p:blipFill rotWithShape="1">
          <a:blip r:embed="rId6">
            <a:extLst>
              <a:ext uri="{28A0092B-C50C-407E-A947-70E740481C1C}">
                <a14:useLocalDpi xmlns:a14="http://schemas.microsoft.com/office/drawing/2010/main" val="0"/>
              </a:ext>
            </a:extLst>
          </a:blip>
          <a:srcRect b="74000"/>
          <a:stretch/>
        </p:blipFill>
        <p:spPr>
          <a:xfrm>
            <a:off x="-5950" y="3048000"/>
            <a:ext cx="9155900" cy="1143000"/>
          </a:xfrm>
          <a:prstGeom prst="rect">
            <a:avLst/>
          </a:prstGeom>
        </p:spPr>
      </p:pic>
    </p:spTree>
    <p:extLst>
      <p:ext uri="{BB962C8B-B14F-4D97-AF65-F5344CB8AC3E}">
        <p14:creationId xmlns:p14="http://schemas.microsoft.com/office/powerpoint/2010/main" val="159534964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9D470-0F61-8442-8742-154FBCAF26C2}"/>
              </a:ext>
            </a:extLst>
          </p:cNvPr>
          <p:cNvSpPr>
            <a:spLocks noGrp="1"/>
          </p:cNvSpPr>
          <p:nvPr>
            <p:ph type="title"/>
          </p:nvPr>
        </p:nvSpPr>
        <p:spPr/>
        <p:txBody>
          <a:bodyPr/>
          <a:lstStyle/>
          <a:p>
            <a:r>
              <a:rPr lang="en-US"/>
              <a:t>NVIDIA H100 (2022)</a:t>
            </a:r>
          </a:p>
        </p:txBody>
      </p:sp>
      <p:sp>
        <p:nvSpPr>
          <p:cNvPr id="4" name="Slide Number Placeholder 3">
            <a:extLst>
              <a:ext uri="{FF2B5EF4-FFF2-40B4-BE49-F238E27FC236}">
                <a16:creationId xmlns:a16="http://schemas.microsoft.com/office/drawing/2014/main" id="{04C03D4D-4657-F548-838F-23284C1FEAF3}"/>
              </a:ext>
            </a:extLst>
          </p:cNvPr>
          <p:cNvSpPr>
            <a:spLocks noGrp="1"/>
          </p:cNvSpPr>
          <p:nvPr>
            <p:ph type="sldNum" sz="quarter" idx="11"/>
          </p:nvPr>
        </p:nvSpPr>
        <p:spPr/>
        <p:txBody>
          <a:bodyPr/>
          <a:lstStyle/>
          <a:p>
            <a:fld id="{323594FA-E141-4234-AE05-360401972BE7}" type="slidenum">
              <a:rPr lang="en-US" altLang="en-US" smtClean="0"/>
              <a:pPr/>
              <a:t>26</a:t>
            </a:fld>
            <a:endParaRPr lang="en-US" altLang="en-US"/>
          </a:p>
        </p:txBody>
      </p:sp>
      <p:pic>
        <p:nvPicPr>
          <p:cNvPr id="5" name="Picture 4">
            <a:extLst>
              <a:ext uri="{FF2B5EF4-FFF2-40B4-BE49-F238E27FC236}">
                <a16:creationId xmlns:a16="http://schemas.microsoft.com/office/drawing/2014/main" id="{D7DDE564-1863-E344-86E2-F85CA3EB5E22}"/>
              </a:ext>
            </a:extLst>
          </p:cNvPr>
          <p:cNvPicPr>
            <a:picLocks noChangeAspect="1"/>
          </p:cNvPicPr>
          <p:nvPr/>
        </p:nvPicPr>
        <p:blipFill>
          <a:blip r:embed="rId2"/>
          <a:stretch>
            <a:fillRect/>
          </a:stretch>
        </p:blipFill>
        <p:spPr>
          <a:xfrm>
            <a:off x="96898" y="923687"/>
            <a:ext cx="8838386" cy="4093294"/>
          </a:xfrm>
          <a:prstGeom prst="rect">
            <a:avLst/>
          </a:prstGeom>
        </p:spPr>
      </p:pic>
      <p:sp>
        <p:nvSpPr>
          <p:cNvPr id="6" name="Rectangle 5">
            <a:extLst>
              <a:ext uri="{FF2B5EF4-FFF2-40B4-BE49-F238E27FC236}">
                <a16:creationId xmlns:a16="http://schemas.microsoft.com/office/drawing/2014/main" id="{75E0AACE-DF88-214E-8986-014D1701A33F}"/>
              </a:ext>
            </a:extLst>
          </p:cNvPr>
          <p:cNvSpPr/>
          <p:nvPr/>
        </p:nvSpPr>
        <p:spPr>
          <a:xfrm>
            <a:off x="260592" y="5185225"/>
            <a:ext cx="6143600" cy="923330"/>
          </a:xfrm>
          <a:prstGeom prst="rect">
            <a:avLst/>
          </a:prstGeom>
        </p:spPr>
        <p:txBody>
          <a:bodyPr wrap="square">
            <a:spAutoFit/>
          </a:bodyPr>
          <a:lstStyle/>
          <a:p>
            <a:r>
              <a:rPr lang="en-US">
                <a:latin typeface="Arimo"/>
              </a:rPr>
              <a:t>NVIDIA is claiming a </a:t>
            </a:r>
            <a:r>
              <a:rPr lang="en-US" b="1">
                <a:solidFill>
                  <a:srgbClr val="0000FF"/>
                </a:solidFill>
                <a:latin typeface="Arimo"/>
              </a:rPr>
              <a:t>7x improvement </a:t>
            </a:r>
            <a:r>
              <a:rPr lang="en-US">
                <a:latin typeface="Arimo"/>
              </a:rPr>
              <a:t>in dynamic programming algorithm (</a:t>
            </a:r>
            <a:r>
              <a:rPr lang="en-US" b="1">
                <a:solidFill>
                  <a:srgbClr val="FF0000"/>
                </a:solidFill>
                <a:latin typeface="Arimo"/>
              </a:rPr>
              <a:t>DPX instructions</a:t>
            </a:r>
            <a:r>
              <a:rPr lang="en-US">
                <a:latin typeface="Arimo"/>
              </a:rPr>
              <a:t>) performance on a single H100 versus naïve execution on an A100.</a:t>
            </a:r>
            <a:endParaRPr lang="en-US"/>
          </a:p>
        </p:txBody>
      </p:sp>
      <p:pic>
        <p:nvPicPr>
          <p:cNvPr id="8" name="Content Placeholder 7">
            <a:extLst>
              <a:ext uri="{FF2B5EF4-FFF2-40B4-BE49-F238E27FC236}">
                <a16:creationId xmlns:a16="http://schemas.microsoft.com/office/drawing/2014/main" id="{3BCA7675-7178-F842-93EB-7F76418B1DF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553200" y="4126812"/>
            <a:ext cx="2506322" cy="2116826"/>
          </a:xfrm>
        </p:spPr>
      </p:pic>
      <p:sp>
        <p:nvSpPr>
          <p:cNvPr id="3" name="Rectangle 2">
            <a:extLst>
              <a:ext uri="{FF2B5EF4-FFF2-40B4-BE49-F238E27FC236}">
                <a16:creationId xmlns:a16="http://schemas.microsoft.com/office/drawing/2014/main" id="{0436AAEB-7B46-974A-AAC3-F83687CDBF08}"/>
              </a:ext>
            </a:extLst>
          </p:cNvPr>
          <p:cNvSpPr/>
          <p:nvPr/>
        </p:nvSpPr>
        <p:spPr>
          <a:xfrm>
            <a:off x="1403648" y="6381328"/>
            <a:ext cx="6120680" cy="369332"/>
          </a:xfrm>
          <a:prstGeom prst="rect">
            <a:avLst/>
          </a:prstGeom>
        </p:spPr>
        <p:txBody>
          <a:bodyPr wrap="square">
            <a:spAutoFit/>
          </a:bodyPr>
          <a:lstStyle/>
          <a:p>
            <a:r>
              <a:rPr lang="en-US" dirty="0">
                <a:hlinkClick r:id="rId4"/>
              </a:rPr>
              <a:t>https://www.nvidia.com/en-us/data-center/h100/</a:t>
            </a:r>
            <a:r>
              <a:rPr lang="en-US" dirty="0"/>
              <a:t> </a:t>
            </a:r>
          </a:p>
        </p:txBody>
      </p:sp>
    </p:spTree>
    <p:extLst>
      <p:ext uri="{BB962C8B-B14F-4D97-AF65-F5344CB8AC3E}">
        <p14:creationId xmlns:p14="http://schemas.microsoft.com/office/powerpoint/2010/main" val="385382627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83505-2DAA-ED43-A184-C4D419F9BE48}"/>
              </a:ext>
            </a:extLst>
          </p:cNvPr>
          <p:cNvSpPr>
            <a:spLocks noGrp="1"/>
          </p:cNvSpPr>
          <p:nvPr>
            <p:ph type="title"/>
          </p:nvPr>
        </p:nvSpPr>
        <p:spPr>
          <a:xfrm>
            <a:off x="228600" y="152400"/>
            <a:ext cx="8915400" cy="1066800"/>
          </a:xfrm>
        </p:spPr>
        <p:txBody>
          <a:bodyPr/>
          <a:lstStyle/>
          <a:p>
            <a:r>
              <a:rPr lang="en-US" sz="3800"/>
              <a:t>UPMEM Processing-in-DRAM Engine (2019)</a:t>
            </a:r>
          </a:p>
        </p:txBody>
      </p:sp>
      <p:sp>
        <p:nvSpPr>
          <p:cNvPr id="4" name="Slide Number Placeholder 3">
            <a:extLst>
              <a:ext uri="{FF2B5EF4-FFF2-40B4-BE49-F238E27FC236}">
                <a16:creationId xmlns:a16="http://schemas.microsoft.com/office/drawing/2014/main" id="{1BC247EB-0F00-D348-A874-BCF1EE2FA570}"/>
              </a:ext>
            </a:extLst>
          </p:cNvPr>
          <p:cNvSpPr>
            <a:spLocks noGrp="1"/>
          </p:cNvSpPr>
          <p:nvPr>
            <p:ph type="sldNum" sz="quarter" idx="11"/>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1AB0E41-6335-3B40-AB06-F5B4D651A9D6}" type="slidenum">
              <a:rPr kumimoji="0" lang="en-US" altLang="en-US" sz="1600" b="0" i="0" u="none" strike="noStrike" kern="1200" cap="none" spc="0" normalizeH="0" baseline="0" noProof="0" smtClean="0">
                <a:ln>
                  <a:noFill/>
                </a:ln>
                <a:solidFill>
                  <a:srgbClr val="000000"/>
                </a:solidFill>
                <a:effectLst/>
                <a:uLnTx/>
                <a:uFillTx/>
                <a:latin typeface="Garamond"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altLang="en-US" sz="1600" b="0" i="0" u="none" strike="noStrike" kern="1200" cap="none" spc="0" normalizeH="0" baseline="0" noProof="0">
              <a:ln>
                <a:noFill/>
              </a:ln>
              <a:solidFill>
                <a:srgbClr val="000000"/>
              </a:solidFill>
              <a:effectLst/>
              <a:uLnTx/>
              <a:uFillTx/>
              <a:latin typeface="Garamond" charset="0"/>
              <a:ea typeface="ＭＳ Ｐゴシック" charset="-128"/>
              <a:cs typeface="+mn-cs"/>
            </a:endParaRPr>
          </a:p>
        </p:txBody>
      </p:sp>
      <p:sp>
        <p:nvSpPr>
          <p:cNvPr id="11" name="Content Placeholder 10">
            <a:extLst>
              <a:ext uri="{FF2B5EF4-FFF2-40B4-BE49-F238E27FC236}">
                <a16:creationId xmlns:a16="http://schemas.microsoft.com/office/drawing/2014/main" id="{75EB2FE4-BC58-E94C-8039-4CDE8EEBB0EA}"/>
              </a:ext>
            </a:extLst>
          </p:cNvPr>
          <p:cNvSpPr>
            <a:spLocks noGrp="1"/>
          </p:cNvSpPr>
          <p:nvPr>
            <p:ph idx="1"/>
          </p:nvPr>
        </p:nvSpPr>
        <p:spPr>
          <a:xfrm>
            <a:off x="136251" y="836712"/>
            <a:ext cx="8610600" cy="5193723"/>
          </a:xfrm>
        </p:spPr>
        <p:txBody>
          <a:bodyPr/>
          <a:lstStyle/>
          <a:p>
            <a:r>
              <a:rPr lang="en-US">
                <a:solidFill>
                  <a:srgbClr val="FF0000"/>
                </a:solidFill>
              </a:rPr>
              <a:t>Processing in DRAM Engine </a:t>
            </a:r>
          </a:p>
          <a:p>
            <a:r>
              <a:rPr lang="en-US"/>
              <a:t>Includes </a:t>
            </a:r>
            <a:r>
              <a:rPr lang="en-US" b="1"/>
              <a:t>standard DIMM modules</a:t>
            </a:r>
            <a:r>
              <a:rPr lang="en-US"/>
              <a:t>, with a </a:t>
            </a:r>
            <a:r>
              <a:rPr lang="en-US" b="1"/>
              <a:t>large number of DPU processors </a:t>
            </a:r>
            <a:r>
              <a:rPr lang="en-US"/>
              <a:t>combined with DRAM chips.</a:t>
            </a:r>
          </a:p>
          <a:p>
            <a:pPr marL="0" indent="0">
              <a:buNone/>
            </a:pPr>
            <a:endParaRPr lang="en-US"/>
          </a:p>
          <a:p>
            <a:r>
              <a:rPr lang="en-US"/>
              <a:t>Replaces </a:t>
            </a:r>
            <a:r>
              <a:rPr lang="en-US" b="1"/>
              <a:t>standard</a:t>
            </a:r>
            <a:r>
              <a:rPr lang="en-US"/>
              <a:t> DIMMs</a:t>
            </a:r>
          </a:p>
          <a:p>
            <a:pPr lvl="1"/>
            <a:r>
              <a:rPr lang="en-US"/>
              <a:t>DDR4 R-DIMM modules</a:t>
            </a:r>
          </a:p>
          <a:p>
            <a:pPr lvl="2"/>
            <a:r>
              <a:rPr lang="en-US"/>
              <a:t>8GB+128 DPUs (16 PIM chips)</a:t>
            </a:r>
          </a:p>
          <a:p>
            <a:pPr lvl="2"/>
            <a:r>
              <a:rPr lang="en-US"/>
              <a:t>Standard 2x-nm DRAM process</a:t>
            </a:r>
          </a:p>
          <a:p>
            <a:pPr lvl="1"/>
            <a:r>
              <a:rPr lang="en-US" b="1"/>
              <a:t>Large amounts of</a:t>
            </a:r>
            <a:r>
              <a:rPr lang="en-US"/>
              <a:t> compute &amp; memory bandwidth</a:t>
            </a:r>
          </a:p>
        </p:txBody>
      </p:sp>
      <p:pic>
        <p:nvPicPr>
          <p:cNvPr id="8" name="Picture 7">
            <a:extLst>
              <a:ext uri="{FF2B5EF4-FFF2-40B4-BE49-F238E27FC236}">
                <a16:creationId xmlns:a16="http://schemas.microsoft.com/office/drawing/2014/main" id="{D52C3A3A-02C6-5F46-8278-4883459024F9}"/>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079331" y="2362200"/>
            <a:ext cx="3064669" cy="1809469"/>
          </a:xfrm>
          <a:prstGeom prst="rect">
            <a:avLst/>
          </a:prstGeom>
        </p:spPr>
      </p:pic>
      <p:sp>
        <p:nvSpPr>
          <p:cNvPr id="3" name="TextBox 2">
            <a:extLst>
              <a:ext uri="{FF2B5EF4-FFF2-40B4-BE49-F238E27FC236}">
                <a16:creationId xmlns:a16="http://schemas.microsoft.com/office/drawing/2014/main" id="{33094D00-96B4-E74E-917B-BA57463AF2F6}"/>
              </a:ext>
            </a:extLst>
          </p:cNvPr>
          <p:cNvSpPr txBox="1"/>
          <p:nvPr/>
        </p:nvSpPr>
        <p:spPr>
          <a:xfrm>
            <a:off x="19665" y="6118411"/>
            <a:ext cx="6714852" cy="276999"/>
          </a:xfrm>
          <a:prstGeom prst="rect">
            <a:avLst/>
          </a:prstGeom>
          <a:noFill/>
        </p:spPr>
        <p:txBody>
          <a:bodyPr wrap="none" rtlCol="0">
            <a:spAutoFit/>
          </a:bodyPr>
          <a:lstStyle/>
          <a:p>
            <a:r>
              <a:rPr lang="en-US" sz="1200">
                <a:hlinkClick r:id="rId3"/>
              </a:rPr>
              <a:t>https://www.anandtech.com/show/14750/hot-chips-31-analysis-inmemory-processing-by-upmem</a:t>
            </a:r>
            <a:endParaRPr lang="en-US" sz="1200"/>
          </a:p>
        </p:txBody>
      </p:sp>
      <p:pic>
        <p:nvPicPr>
          <p:cNvPr id="10" name="Picture 9">
            <a:extLst>
              <a:ext uri="{FF2B5EF4-FFF2-40B4-BE49-F238E27FC236}">
                <a16:creationId xmlns:a16="http://schemas.microsoft.com/office/drawing/2014/main" id="{69DF79F1-207B-C34F-AF17-579F237B3E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28600" y="4437112"/>
            <a:ext cx="8754585" cy="1709697"/>
          </a:xfrm>
          <a:prstGeom prst="rect">
            <a:avLst/>
          </a:prstGeom>
        </p:spPr>
      </p:pic>
      <p:sp>
        <p:nvSpPr>
          <p:cNvPr id="13" name="Rectangle 12">
            <a:extLst>
              <a:ext uri="{FF2B5EF4-FFF2-40B4-BE49-F238E27FC236}">
                <a16:creationId xmlns:a16="http://schemas.microsoft.com/office/drawing/2014/main" id="{194B1677-FAD4-8147-AAAE-CAD39B29F335}"/>
              </a:ext>
            </a:extLst>
          </p:cNvPr>
          <p:cNvSpPr/>
          <p:nvPr/>
        </p:nvSpPr>
        <p:spPr>
          <a:xfrm>
            <a:off x="-17231" y="6320353"/>
            <a:ext cx="9175979" cy="276999"/>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hlinkClick r:id="rId5"/>
              </a:rPr>
              <a:t>https://www.upmem.com/video-upmem-presenting-its-true-processing-in-memory-solution-hot-chips-2019/</a:t>
            </a:r>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
        <p:nvSpPr>
          <p:cNvPr id="14" name="Rectangle 13">
            <a:extLst>
              <a:ext uri="{FF2B5EF4-FFF2-40B4-BE49-F238E27FC236}">
                <a16:creationId xmlns:a16="http://schemas.microsoft.com/office/drawing/2014/main" id="{2FAD7E02-26ED-2D41-A6EB-6C415F3C12B9}"/>
              </a:ext>
            </a:extLst>
          </p:cNvPr>
          <p:cNvSpPr/>
          <p:nvPr/>
        </p:nvSpPr>
        <p:spPr>
          <a:xfrm>
            <a:off x="1248917" y="6472238"/>
            <a:ext cx="7437883" cy="307777"/>
          </a:xfrm>
          <a:prstGeom prst="rect">
            <a:avLst/>
          </a:prstGeom>
        </p:spPr>
        <p:txBody>
          <a:bodyPr wrap="square">
            <a:spAutoFit/>
          </a:bodyPr>
          <a:lstStyle/>
          <a:p>
            <a:r>
              <a:rPr lang="en-US" sz="1400" err="1"/>
              <a:t>Onur</a:t>
            </a:r>
            <a:r>
              <a:rPr lang="en-US" sz="1400"/>
              <a:t> </a:t>
            </a:r>
            <a:r>
              <a:rPr lang="en-US" sz="1400" err="1"/>
              <a:t>Mutlu</a:t>
            </a:r>
            <a:r>
              <a:rPr lang="en-US" sz="1400"/>
              <a:t>, </a:t>
            </a:r>
            <a:r>
              <a:rPr lang="en-US" sz="1400">
                <a:hlinkClick r:id="rId6"/>
              </a:rPr>
              <a:t>Computer Architecture Lecture 2b</a:t>
            </a:r>
            <a:r>
              <a:rPr lang="en-US" sz="1400"/>
              <a:t>, Fall 2019, ETH Zurich</a:t>
            </a:r>
          </a:p>
        </p:txBody>
      </p:sp>
    </p:spTree>
    <p:extLst>
      <p:ext uri="{BB962C8B-B14F-4D97-AF65-F5344CB8AC3E}">
        <p14:creationId xmlns:p14="http://schemas.microsoft.com/office/powerpoint/2010/main" val="414922213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CF67-B47A-EE47-8687-50921EC54020}"/>
              </a:ext>
            </a:extLst>
          </p:cNvPr>
          <p:cNvSpPr>
            <a:spLocks noGrp="1"/>
          </p:cNvSpPr>
          <p:nvPr>
            <p:ph type="title"/>
          </p:nvPr>
        </p:nvSpPr>
        <p:spPr/>
        <p:txBody>
          <a:bodyPr/>
          <a:lstStyle/>
          <a:p>
            <a:r>
              <a:rPr lang="en-US"/>
              <a:t>Key Conclusion</a:t>
            </a:r>
          </a:p>
        </p:txBody>
      </p:sp>
      <p:sp>
        <p:nvSpPr>
          <p:cNvPr id="3" name="Content Placeholder 2">
            <a:extLst>
              <a:ext uri="{FF2B5EF4-FFF2-40B4-BE49-F238E27FC236}">
                <a16:creationId xmlns:a16="http://schemas.microsoft.com/office/drawing/2014/main" id="{288E0CFF-0EFA-DE47-BF2F-A274ECA19A3B}"/>
              </a:ext>
            </a:extLst>
          </p:cNvPr>
          <p:cNvSpPr>
            <a:spLocks noGrp="1"/>
          </p:cNvSpPr>
          <p:nvPr>
            <p:ph idx="1"/>
          </p:nvPr>
        </p:nvSpPr>
        <p:spPr>
          <a:xfrm>
            <a:off x="228600" y="1124744"/>
            <a:ext cx="8610600" cy="4876800"/>
          </a:xfrm>
        </p:spPr>
        <p:txBody>
          <a:bodyPr/>
          <a:lstStyle/>
          <a:p>
            <a:pPr marL="0" indent="0" algn="ctr">
              <a:buNone/>
            </a:pPr>
            <a:endParaRPr lang="en-US" sz="4000"/>
          </a:p>
          <a:p>
            <a:pPr marL="0" indent="0" algn="ctr">
              <a:lnSpc>
                <a:spcPct val="150000"/>
              </a:lnSpc>
              <a:buNone/>
            </a:pPr>
            <a:r>
              <a:rPr lang="en-US" sz="4000"/>
              <a:t>Most speedup comes from </a:t>
            </a:r>
          </a:p>
          <a:p>
            <a:pPr marL="0" indent="0" algn="ctr">
              <a:lnSpc>
                <a:spcPct val="150000"/>
              </a:lnSpc>
              <a:buNone/>
            </a:pPr>
            <a:r>
              <a:rPr lang="en-US" sz="4000">
                <a:solidFill>
                  <a:srgbClr val="FF0000"/>
                </a:solidFill>
              </a:rPr>
              <a:t>parallelism</a:t>
            </a:r>
            <a:r>
              <a:rPr lang="en-US" sz="4000"/>
              <a:t> enabled by </a:t>
            </a:r>
          </a:p>
          <a:p>
            <a:pPr marL="0" indent="0" algn="ctr">
              <a:lnSpc>
                <a:spcPct val="150000"/>
              </a:lnSpc>
              <a:buNone/>
            </a:pPr>
            <a:r>
              <a:rPr lang="en-US" sz="4000">
                <a:solidFill>
                  <a:srgbClr val="0000FF"/>
                </a:solidFill>
              </a:rPr>
              <a:t>novel architectures </a:t>
            </a:r>
            <a:r>
              <a:rPr lang="en-US" sz="4000"/>
              <a:t>and </a:t>
            </a:r>
            <a:r>
              <a:rPr lang="en-US" sz="4000">
                <a:solidFill>
                  <a:srgbClr val="0000FF"/>
                </a:solidFill>
              </a:rPr>
              <a:t>algorithms</a:t>
            </a:r>
          </a:p>
          <a:p>
            <a:pPr marL="0" indent="0" algn="ctr">
              <a:lnSpc>
                <a:spcPct val="150000"/>
              </a:lnSpc>
              <a:buNone/>
            </a:pPr>
            <a:endParaRPr lang="en-US" sz="4000">
              <a:solidFill>
                <a:srgbClr val="0000FF"/>
              </a:solidFill>
            </a:endParaRPr>
          </a:p>
          <a:p>
            <a:pPr marL="0" indent="0" algn="ctr">
              <a:lnSpc>
                <a:spcPct val="150000"/>
              </a:lnSpc>
              <a:buNone/>
            </a:pPr>
            <a:endParaRPr lang="en-US" sz="4000">
              <a:solidFill>
                <a:srgbClr val="0000FF"/>
              </a:solidFill>
            </a:endParaRPr>
          </a:p>
        </p:txBody>
      </p:sp>
      <p:sp>
        <p:nvSpPr>
          <p:cNvPr id="4" name="Slide Number Placeholder 3">
            <a:extLst>
              <a:ext uri="{FF2B5EF4-FFF2-40B4-BE49-F238E27FC236}">
                <a16:creationId xmlns:a16="http://schemas.microsoft.com/office/drawing/2014/main" id="{E42DE19C-4B40-EC44-873C-46847592A016}"/>
              </a:ext>
            </a:extLst>
          </p:cNvPr>
          <p:cNvSpPr>
            <a:spLocks noGrp="1"/>
          </p:cNvSpPr>
          <p:nvPr>
            <p:ph type="sldNum" sz="quarter" idx="11"/>
          </p:nvPr>
        </p:nvSpPr>
        <p:spPr/>
        <p:txBody>
          <a:bodyPr/>
          <a:lstStyle/>
          <a:p>
            <a:fld id="{323594FA-E141-4234-AE05-360401972BE7}" type="slidenum">
              <a:rPr lang="en-US" altLang="en-US" smtClean="0"/>
              <a:pPr/>
              <a:t>28</a:t>
            </a:fld>
            <a:endParaRPr lang="en-US" altLang="en-US"/>
          </a:p>
        </p:txBody>
      </p:sp>
    </p:spTree>
    <p:extLst>
      <p:ext uri="{BB962C8B-B14F-4D97-AF65-F5344CB8AC3E}">
        <p14:creationId xmlns:p14="http://schemas.microsoft.com/office/powerpoint/2010/main" val="168786886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77F95-FF6B-654D-95C6-AD41C66E3683}"/>
              </a:ext>
            </a:extLst>
          </p:cNvPr>
          <p:cNvSpPr>
            <a:spLocks noGrp="1"/>
          </p:cNvSpPr>
          <p:nvPr>
            <p:ph type="title"/>
          </p:nvPr>
        </p:nvSpPr>
        <p:spPr/>
        <p:txBody>
          <a:bodyPr/>
          <a:lstStyle/>
          <a:p>
            <a:r>
              <a:rPr lang="en-US"/>
              <a:t>Near-memory Pre-alignment Filtering</a:t>
            </a:r>
          </a:p>
        </p:txBody>
      </p:sp>
      <p:sp>
        <p:nvSpPr>
          <p:cNvPr id="3" name="Slide Number Placeholder 2">
            <a:extLst>
              <a:ext uri="{FF2B5EF4-FFF2-40B4-BE49-F238E27FC236}">
                <a16:creationId xmlns:a16="http://schemas.microsoft.com/office/drawing/2014/main" id="{0D137D6E-472B-9545-BC90-4764A091EBDC}"/>
              </a:ext>
            </a:extLst>
          </p:cNvPr>
          <p:cNvSpPr>
            <a:spLocks noGrp="1"/>
          </p:cNvSpPr>
          <p:nvPr>
            <p:ph type="sldNum" sz="quarter" idx="11"/>
          </p:nvPr>
        </p:nvSpPr>
        <p:spPr/>
        <p:txBody>
          <a:bodyPr/>
          <a:lstStyle/>
          <a:p>
            <a:fld id="{018A7077-2B78-4FB5-8F56-24239751AEF0}" type="slidenum">
              <a:rPr lang="en-US" altLang="en-US" smtClean="0"/>
              <a:pPr/>
              <a:t>29</a:t>
            </a:fld>
            <a:endParaRPr lang="en-US" altLang="en-US"/>
          </a:p>
        </p:txBody>
      </p:sp>
      <p:sp>
        <p:nvSpPr>
          <p:cNvPr id="6" name="Rectangle 5">
            <a:extLst>
              <a:ext uri="{FF2B5EF4-FFF2-40B4-BE49-F238E27FC236}">
                <a16:creationId xmlns:a16="http://schemas.microsoft.com/office/drawing/2014/main" id="{34726789-60B9-0041-AA5A-82AD45A48174}"/>
              </a:ext>
            </a:extLst>
          </p:cNvPr>
          <p:cNvSpPr/>
          <p:nvPr/>
        </p:nvSpPr>
        <p:spPr>
          <a:xfrm>
            <a:off x="200218" y="914400"/>
            <a:ext cx="8943782" cy="1200329"/>
          </a:xfrm>
          <a:prstGeom prst="rect">
            <a:avLst/>
          </a:prstGeom>
        </p:spPr>
        <p:txBody>
          <a:bodyPr wrap="square">
            <a:spAutoFit/>
          </a:bodyPr>
          <a:lstStyle/>
          <a:p>
            <a:r>
              <a:rPr lang="en-US"/>
              <a:t>Mohammed </a:t>
            </a:r>
            <a:r>
              <a:rPr lang="en-US" err="1"/>
              <a:t>Alser</a:t>
            </a:r>
            <a:r>
              <a:rPr lang="en-US"/>
              <a:t>, </a:t>
            </a:r>
            <a:r>
              <a:rPr lang="en-US" err="1"/>
              <a:t>Zülal</a:t>
            </a:r>
            <a:r>
              <a:rPr lang="en-US"/>
              <a:t> </a:t>
            </a:r>
            <a:r>
              <a:rPr lang="en-US" err="1"/>
              <a:t>Bingöl</a:t>
            </a:r>
            <a:r>
              <a:rPr lang="en-US"/>
              <a:t>, </a:t>
            </a:r>
            <a:r>
              <a:rPr lang="en-US" err="1"/>
              <a:t>Damla</a:t>
            </a:r>
            <a:r>
              <a:rPr lang="en-US"/>
              <a:t> </a:t>
            </a:r>
            <a:r>
              <a:rPr lang="en-US" err="1"/>
              <a:t>Senol</a:t>
            </a:r>
            <a:r>
              <a:rPr lang="en-US"/>
              <a:t> Cali, </a:t>
            </a:r>
            <a:r>
              <a:rPr lang="en-US" err="1"/>
              <a:t>Jeremie</a:t>
            </a:r>
            <a:r>
              <a:rPr lang="en-US"/>
              <a:t> Kim, </a:t>
            </a:r>
            <a:r>
              <a:rPr lang="en-US" err="1"/>
              <a:t>Saugata</a:t>
            </a:r>
            <a:r>
              <a:rPr lang="en-US"/>
              <a:t> </a:t>
            </a:r>
            <a:r>
              <a:rPr lang="en-US" err="1"/>
              <a:t>Ghose</a:t>
            </a:r>
            <a:r>
              <a:rPr lang="en-US"/>
              <a:t>, </a:t>
            </a:r>
          </a:p>
          <a:p>
            <a:r>
              <a:rPr lang="en-US"/>
              <a:t>Can </a:t>
            </a:r>
            <a:r>
              <a:rPr lang="en-US" err="1"/>
              <a:t>Alkan</a:t>
            </a:r>
            <a:r>
              <a:rPr lang="en-US"/>
              <a:t>, </a:t>
            </a:r>
            <a:r>
              <a:rPr lang="en-US" err="1"/>
              <a:t>Onur</a:t>
            </a:r>
            <a:r>
              <a:rPr lang="en-US"/>
              <a:t> </a:t>
            </a:r>
            <a:r>
              <a:rPr lang="en-US" err="1"/>
              <a:t>Mutlu</a:t>
            </a:r>
            <a:endParaRPr lang="en-US"/>
          </a:p>
          <a:p>
            <a:r>
              <a:rPr lang="en">
                <a:solidFill>
                  <a:srgbClr val="0000FF"/>
                </a:solidFill>
                <a:sym typeface="Calibri"/>
                <a:hlinkClick r:id="rId2">
                  <a:extLst>
                    <a:ext uri="{A12FA001-AC4F-418D-AE19-62706E023703}">
                      <ahyp:hlinkClr xmlns:ahyp="http://schemas.microsoft.com/office/drawing/2018/hyperlinkcolor" val="tx"/>
                    </a:ext>
                  </a:extLst>
                </a:hlinkClick>
              </a:rPr>
              <a:t>“Accelerating Genome Analysis: A Primer on an Ongoing Journey” </a:t>
            </a:r>
            <a:endParaRPr lang="en">
              <a:solidFill>
                <a:srgbClr val="0000FF"/>
              </a:solidFill>
              <a:sym typeface="Calibri"/>
            </a:endParaRPr>
          </a:p>
          <a:p>
            <a:r>
              <a:rPr lang="en-US"/>
              <a:t>IEEE Micro, August 2020.</a:t>
            </a:r>
          </a:p>
        </p:txBody>
      </p:sp>
      <p:pic>
        <p:nvPicPr>
          <p:cNvPr id="7" name="Picture 6">
            <a:extLst>
              <a:ext uri="{FF2B5EF4-FFF2-40B4-BE49-F238E27FC236}">
                <a16:creationId xmlns:a16="http://schemas.microsoft.com/office/drawing/2014/main" id="{51B19457-CD9D-4B41-A6FA-F26BB5FC31AF}"/>
              </a:ext>
            </a:extLst>
          </p:cNvPr>
          <p:cNvPicPr>
            <a:picLocks noChangeAspect="1"/>
          </p:cNvPicPr>
          <p:nvPr/>
        </p:nvPicPr>
        <p:blipFill rotWithShape="1">
          <a:blip r:embed="rId3">
            <a:extLst>
              <a:ext uri="{28A0092B-C50C-407E-A947-70E740481C1C}">
                <a14:useLocalDpi xmlns:a14="http://schemas.microsoft.com/office/drawing/2010/main" val="0"/>
              </a:ext>
            </a:extLst>
          </a:blip>
          <a:srcRect l="3161" t="12560" r="35038" b="41460"/>
          <a:stretch/>
        </p:blipFill>
        <p:spPr>
          <a:xfrm>
            <a:off x="741821" y="2478316"/>
            <a:ext cx="7660358" cy="3678734"/>
          </a:xfrm>
          <a:prstGeom prst="rect">
            <a:avLst/>
          </a:prstGeom>
        </p:spPr>
      </p:pic>
    </p:spTree>
    <p:extLst>
      <p:ext uri="{BB962C8B-B14F-4D97-AF65-F5344CB8AC3E}">
        <p14:creationId xmlns:p14="http://schemas.microsoft.com/office/powerpoint/2010/main" val="351363792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81E1-3BAC-114F-9537-6FDA7D765FC7}"/>
              </a:ext>
            </a:extLst>
          </p:cNvPr>
          <p:cNvSpPr>
            <a:spLocks noGrp="1"/>
          </p:cNvSpPr>
          <p:nvPr>
            <p:ph type="title"/>
          </p:nvPr>
        </p:nvSpPr>
        <p:spPr/>
        <p:txBody>
          <a:bodyPr/>
          <a:lstStyle/>
          <a:p>
            <a:r>
              <a:rPr lang="en-US"/>
              <a:t>Goal: Minimizing Alignment Time</a:t>
            </a:r>
          </a:p>
        </p:txBody>
      </p:sp>
      <p:sp>
        <p:nvSpPr>
          <p:cNvPr id="3" name="Content Placeholder 2">
            <a:extLst>
              <a:ext uri="{FF2B5EF4-FFF2-40B4-BE49-F238E27FC236}">
                <a16:creationId xmlns:a16="http://schemas.microsoft.com/office/drawing/2014/main" id="{93F78D12-9848-5445-A7D1-8C212AA1352D}"/>
              </a:ext>
            </a:extLst>
          </p:cNvPr>
          <p:cNvSpPr>
            <a:spLocks noGrp="1"/>
          </p:cNvSpPr>
          <p:nvPr>
            <p:ph idx="1"/>
          </p:nvPr>
        </p:nvSpPr>
        <p:spPr>
          <a:xfrm>
            <a:off x="228600" y="1066800"/>
            <a:ext cx="8610600" cy="4876800"/>
          </a:xfrm>
        </p:spPr>
        <p:txBody>
          <a:bodyPr/>
          <a:lstStyle/>
          <a:p>
            <a:pPr marL="0" indent="0" algn="ctr">
              <a:buNone/>
            </a:pPr>
            <a:endParaRPr lang="en-US" sz="3600">
              <a:solidFill>
                <a:srgbClr val="0000FF"/>
              </a:solidFill>
            </a:endParaRPr>
          </a:p>
          <a:p>
            <a:pPr marL="0" indent="0" algn="ctr">
              <a:buNone/>
            </a:pPr>
            <a:r>
              <a:rPr lang="en-US" sz="3600">
                <a:solidFill>
                  <a:srgbClr val="0000FF"/>
                </a:solidFill>
              </a:rPr>
              <a:t>Sequence Alignment </a:t>
            </a:r>
            <a:r>
              <a:rPr lang="en-US" sz="3600"/>
              <a:t>is </a:t>
            </a:r>
            <a:r>
              <a:rPr lang="en-US" sz="3600">
                <a:solidFill>
                  <a:srgbClr val="FF0000"/>
                </a:solidFill>
              </a:rPr>
              <a:t>expensive</a:t>
            </a:r>
            <a:endParaRPr lang="en-US" sz="3600"/>
          </a:p>
          <a:p>
            <a:pPr marL="0" indent="0" algn="ctr">
              <a:buNone/>
            </a:pPr>
            <a:endParaRPr lang="en-US" sz="3600"/>
          </a:p>
          <a:p>
            <a:pPr marL="0" indent="0" algn="ctr">
              <a:buNone/>
            </a:pPr>
            <a:endParaRPr lang="en-US" sz="3600"/>
          </a:p>
          <a:p>
            <a:pPr marL="0" indent="0" algn="ctr">
              <a:buNone/>
            </a:pPr>
            <a:r>
              <a:rPr lang="en-US" sz="3600"/>
              <a:t>Our goal is to </a:t>
            </a:r>
            <a:r>
              <a:rPr lang="en-US" sz="3600">
                <a:solidFill>
                  <a:srgbClr val="0432FF"/>
                </a:solidFill>
              </a:rPr>
              <a:t>accelerate</a:t>
            </a:r>
            <a:r>
              <a:rPr lang="en-US" sz="3600"/>
              <a:t> read mapping </a:t>
            </a:r>
          </a:p>
          <a:p>
            <a:pPr marL="0" indent="0" algn="ctr">
              <a:buNone/>
            </a:pPr>
            <a:r>
              <a:rPr lang="en-US" sz="3600"/>
              <a:t>by </a:t>
            </a:r>
            <a:r>
              <a:rPr lang="en-US" sz="3600">
                <a:solidFill>
                  <a:srgbClr val="FF0000"/>
                </a:solidFill>
              </a:rPr>
              <a:t>reducing</a:t>
            </a:r>
            <a:r>
              <a:rPr lang="en-US" sz="3600"/>
              <a:t> the need for </a:t>
            </a:r>
          </a:p>
          <a:p>
            <a:pPr marL="0" indent="0" algn="ctr">
              <a:buNone/>
            </a:pPr>
            <a:r>
              <a:rPr lang="en-US" sz="3600">
                <a:solidFill>
                  <a:srgbClr val="0000FF"/>
                </a:solidFill>
              </a:rPr>
              <a:t>dynamic programming </a:t>
            </a:r>
            <a:r>
              <a:rPr lang="en-US" sz="3600"/>
              <a:t>algorithms</a:t>
            </a:r>
          </a:p>
        </p:txBody>
      </p:sp>
      <p:sp>
        <p:nvSpPr>
          <p:cNvPr id="4" name="Slide Number Placeholder 3">
            <a:extLst>
              <a:ext uri="{FF2B5EF4-FFF2-40B4-BE49-F238E27FC236}">
                <a16:creationId xmlns:a16="http://schemas.microsoft.com/office/drawing/2014/main" id="{CE9E3972-8F69-6744-9A70-56BC9964CCAD}"/>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a:t>
            </a:fld>
            <a:endParaRPr lang="en-US" altLang="en-US">
              <a:solidFill>
                <a:srgbClr val="000000"/>
              </a:solidFill>
            </a:endParaRPr>
          </a:p>
        </p:txBody>
      </p:sp>
    </p:spTree>
    <p:extLst>
      <p:ext uri="{BB962C8B-B14F-4D97-AF65-F5344CB8AC3E}">
        <p14:creationId xmlns:p14="http://schemas.microsoft.com/office/powerpoint/2010/main" val="17373983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E1C88-80BD-3F42-8E64-1DBA0E566073}"/>
              </a:ext>
            </a:extLst>
          </p:cNvPr>
          <p:cNvSpPr>
            <a:spLocks noGrp="1"/>
          </p:cNvSpPr>
          <p:nvPr>
            <p:ph type="title"/>
          </p:nvPr>
        </p:nvSpPr>
        <p:spPr/>
        <p:txBody>
          <a:bodyPr/>
          <a:lstStyle/>
          <a:p>
            <a:r>
              <a:rPr lang="en-US"/>
              <a:t>Read Mapping in 111 pages! </a:t>
            </a:r>
          </a:p>
        </p:txBody>
      </p:sp>
      <p:sp>
        <p:nvSpPr>
          <p:cNvPr id="4" name="Slide Number Placeholder 3">
            <a:extLst>
              <a:ext uri="{FF2B5EF4-FFF2-40B4-BE49-F238E27FC236}">
                <a16:creationId xmlns:a16="http://schemas.microsoft.com/office/drawing/2014/main" id="{38622231-A3EC-3A4A-952B-4A50B5E18614}"/>
              </a:ext>
            </a:extLst>
          </p:cNvPr>
          <p:cNvSpPr>
            <a:spLocks noGrp="1"/>
          </p:cNvSpPr>
          <p:nvPr>
            <p:ph type="sldNum" sz="quarter" idx="11"/>
          </p:nvPr>
        </p:nvSpPr>
        <p:spPr/>
        <p:txBody>
          <a:bodyPr/>
          <a:lstStyle/>
          <a:p>
            <a:fld id="{323594FA-E141-4234-AE05-360401972BE7}" type="slidenum">
              <a:rPr lang="en-US" altLang="en-US" smtClean="0">
                <a:solidFill>
                  <a:srgbClr val="000000"/>
                </a:solidFill>
              </a:rPr>
              <a:pPr/>
              <a:t>30</a:t>
            </a:fld>
            <a:endParaRPr lang="en-US" altLang="en-US">
              <a:solidFill>
                <a:srgbClr val="000000"/>
              </a:solidFill>
            </a:endParaRPr>
          </a:p>
        </p:txBody>
      </p:sp>
      <p:sp>
        <p:nvSpPr>
          <p:cNvPr id="7" name="Rectangle 6">
            <a:extLst>
              <a:ext uri="{FF2B5EF4-FFF2-40B4-BE49-F238E27FC236}">
                <a16:creationId xmlns:a16="http://schemas.microsoft.com/office/drawing/2014/main" id="{13FF36B7-4AC0-1540-86E7-03D1A14C2BD6}"/>
              </a:ext>
            </a:extLst>
          </p:cNvPr>
          <p:cNvSpPr/>
          <p:nvPr/>
        </p:nvSpPr>
        <p:spPr>
          <a:xfrm>
            <a:off x="344693" y="1469683"/>
            <a:ext cx="8799307" cy="2031325"/>
          </a:xfrm>
          <a:prstGeom prst="rect">
            <a:avLst/>
          </a:prstGeom>
        </p:spPr>
        <p:txBody>
          <a:bodyPr wrap="square">
            <a:spAutoFit/>
          </a:bodyPr>
          <a:lstStyle/>
          <a:p>
            <a:r>
              <a:rPr lang="en-US" b="1"/>
              <a:t>Mohammed </a:t>
            </a:r>
            <a:r>
              <a:rPr lang="en-US" b="1" err="1"/>
              <a:t>Alser</a:t>
            </a:r>
            <a:r>
              <a:rPr lang="en-US" b="1"/>
              <a:t>,</a:t>
            </a:r>
            <a:r>
              <a:rPr lang="en-US"/>
              <a:t> Jeremy </a:t>
            </a:r>
            <a:r>
              <a:rPr lang="en-US" err="1"/>
              <a:t>Rotman</a:t>
            </a:r>
            <a:r>
              <a:rPr lang="en-US"/>
              <a:t>, </a:t>
            </a:r>
            <a:r>
              <a:rPr lang="en-US" err="1"/>
              <a:t>Dhrithi</a:t>
            </a:r>
            <a:r>
              <a:rPr lang="en-US"/>
              <a:t> Deshpande, </a:t>
            </a:r>
            <a:r>
              <a:rPr lang="en-US" err="1"/>
              <a:t>Kodi</a:t>
            </a:r>
            <a:r>
              <a:rPr lang="en-US"/>
              <a:t> </a:t>
            </a:r>
            <a:r>
              <a:rPr lang="en-US" err="1"/>
              <a:t>Taraszka</a:t>
            </a:r>
            <a:r>
              <a:rPr lang="en-US"/>
              <a:t>, </a:t>
            </a:r>
            <a:r>
              <a:rPr lang="en-US" err="1"/>
              <a:t>Huwenbo</a:t>
            </a:r>
            <a:r>
              <a:rPr lang="en-US"/>
              <a:t> Shi, </a:t>
            </a:r>
            <a:r>
              <a:rPr lang="en-US" err="1"/>
              <a:t>Pelin</a:t>
            </a:r>
            <a:r>
              <a:rPr lang="en-US"/>
              <a:t> </a:t>
            </a:r>
            <a:r>
              <a:rPr lang="en-US" err="1"/>
              <a:t>Icer</a:t>
            </a:r>
            <a:r>
              <a:rPr lang="en-US"/>
              <a:t> Baykal, Harry </a:t>
            </a:r>
            <a:r>
              <a:rPr lang="en-US" err="1"/>
              <a:t>Taegyun</a:t>
            </a:r>
            <a:r>
              <a:rPr lang="en-US"/>
              <a:t> Yang, Victor </a:t>
            </a:r>
            <a:r>
              <a:rPr lang="en-US" err="1"/>
              <a:t>Xue</a:t>
            </a:r>
            <a:r>
              <a:rPr lang="en-US"/>
              <a:t>, Sergey Knyazev, Benjamin D. Singer, Brunilda </a:t>
            </a:r>
            <a:r>
              <a:rPr lang="en-US" err="1"/>
              <a:t>Balliu</a:t>
            </a:r>
            <a:r>
              <a:rPr lang="en-US"/>
              <a:t>, David </a:t>
            </a:r>
            <a:r>
              <a:rPr lang="en-US" err="1"/>
              <a:t>Koslicki</a:t>
            </a:r>
            <a:r>
              <a:rPr lang="en-US"/>
              <a:t>, Pavel </a:t>
            </a:r>
            <a:r>
              <a:rPr lang="en-US" err="1"/>
              <a:t>Skums</a:t>
            </a:r>
            <a:r>
              <a:rPr lang="en-US"/>
              <a:t>, Alex </a:t>
            </a:r>
            <a:r>
              <a:rPr lang="en-US" err="1"/>
              <a:t>Zelikovsky</a:t>
            </a:r>
            <a:r>
              <a:rPr lang="en-US"/>
              <a:t>, </a:t>
            </a:r>
          </a:p>
          <a:p>
            <a:r>
              <a:rPr lang="en-US"/>
              <a:t>Can </a:t>
            </a:r>
            <a:r>
              <a:rPr lang="en-US" err="1"/>
              <a:t>Alkan</a:t>
            </a:r>
            <a:r>
              <a:rPr lang="en-US"/>
              <a:t>, </a:t>
            </a:r>
            <a:r>
              <a:rPr lang="en-US" err="1"/>
              <a:t>Onur</a:t>
            </a:r>
            <a:r>
              <a:rPr lang="en-US"/>
              <a:t> </a:t>
            </a:r>
            <a:r>
              <a:rPr lang="en-US" err="1"/>
              <a:t>Mutlu</a:t>
            </a:r>
            <a:r>
              <a:rPr lang="en-US"/>
              <a:t>, </a:t>
            </a:r>
            <a:r>
              <a:rPr lang="en-US" err="1"/>
              <a:t>Serghei</a:t>
            </a:r>
            <a:r>
              <a:rPr lang="en-US"/>
              <a:t> </a:t>
            </a:r>
            <a:r>
              <a:rPr lang="en-US" err="1"/>
              <a:t>Mangul</a:t>
            </a:r>
            <a:r>
              <a:rPr lang="en-US"/>
              <a:t> </a:t>
            </a:r>
          </a:p>
          <a:p>
            <a:r>
              <a:rPr lang="en-US">
                <a:solidFill>
                  <a:srgbClr val="0000FF"/>
                </a:solidFill>
              </a:rPr>
              <a:t>"</a:t>
            </a:r>
            <a:r>
              <a:rPr lang="en-US">
                <a:solidFill>
                  <a:srgbClr val="0000FF"/>
                </a:solidFill>
                <a:hlinkClick r:id="rId2">
                  <a:extLst>
                    <a:ext uri="{A12FA001-AC4F-418D-AE19-62706E023703}">
                      <ahyp:hlinkClr xmlns:ahyp="http://schemas.microsoft.com/office/drawing/2018/hyperlinkcolor" val="tx"/>
                    </a:ext>
                  </a:extLst>
                </a:hlinkClick>
              </a:rPr>
              <a:t>Technology dictates algorithms: Recent developments in read alignment</a:t>
            </a:r>
            <a:r>
              <a:rPr lang="en-US">
                <a:solidFill>
                  <a:srgbClr val="0000FF"/>
                </a:solidFill>
              </a:rPr>
              <a:t>" </a:t>
            </a:r>
          </a:p>
          <a:p>
            <a:r>
              <a:rPr lang="en-US"/>
              <a:t>Genome Biology, 2021</a:t>
            </a:r>
          </a:p>
          <a:p>
            <a:r>
              <a:rPr lang="en-US"/>
              <a:t>[</a:t>
            </a:r>
            <a:r>
              <a:rPr lang="en-US">
                <a:hlinkClick r:id="rId3"/>
              </a:rPr>
              <a:t>Source code</a:t>
            </a:r>
            <a:r>
              <a:rPr lang="en-US"/>
              <a:t>]</a:t>
            </a:r>
          </a:p>
        </p:txBody>
      </p:sp>
      <p:pic>
        <p:nvPicPr>
          <p:cNvPr id="5" name="Picture 4">
            <a:extLst>
              <a:ext uri="{FF2B5EF4-FFF2-40B4-BE49-F238E27FC236}">
                <a16:creationId xmlns:a16="http://schemas.microsoft.com/office/drawing/2014/main" id="{D081A5BD-206E-BD4D-AAE3-B6EA838517B5}"/>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34033" r="21651" b="40240"/>
          <a:stretch/>
        </p:blipFill>
        <p:spPr>
          <a:xfrm>
            <a:off x="640455" y="4005064"/>
            <a:ext cx="7863090" cy="2302982"/>
          </a:xfrm>
          <a:prstGeom prst="rect">
            <a:avLst/>
          </a:prstGeom>
        </p:spPr>
      </p:pic>
      <p:sp>
        <p:nvSpPr>
          <p:cNvPr id="9" name="Rectangle 8">
            <a:extLst>
              <a:ext uri="{FF2B5EF4-FFF2-40B4-BE49-F238E27FC236}">
                <a16:creationId xmlns:a16="http://schemas.microsoft.com/office/drawing/2014/main" id="{7DF5FE91-7986-3D40-AF0B-D3341371BC00}"/>
              </a:ext>
            </a:extLst>
          </p:cNvPr>
          <p:cNvSpPr/>
          <p:nvPr/>
        </p:nvSpPr>
        <p:spPr>
          <a:xfrm>
            <a:off x="1831058" y="924807"/>
            <a:ext cx="5481885" cy="369332"/>
          </a:xfrm>
          <a:prstGeom prst="rect">
            <a:avLst/>
          </a:prstGeom>
        </p:spPr>
        <p:txBody>
          <a:bodyPr wrap="none">
            <a:spAutoFit/>
          </a:bodyPr>
          <a:lstStyle/>
          <a:p>
            <a:pPr algn="ctr"/>
            <a:r>
              <a:rPr lang="en-US">
                <a:solidFill>
                  <a:srgbClr val="FF0000"/>
                </a:solidFill>
              </a:rPr>
              <a:t>In-depth analysis of 107 read mappers (1988-2020)</a:t>
            </a:r>
          </a:p>
        </p:txBody>
      </p:sp>
      <p:pic>
        <p:nvPicPr>
          <p:cNvPr id="11" name="Picture 10">
            <a:extLst>
              <a:ext uri="{FF2B5EF4-FFF2-40B4-BE49-F238E27FC236}">
                <a16:creationId xmlns:a16="http://schemas.microsoft.com/office/drawing/2014/main" id="{72D46847-8A4F-DA49-90EB-F4B9ADAD6B22}"/>
              </a:ext>
            </a:extLst>
          </p:cNvPr>
          <p:cNvPicPr>
            <a:picLocks noChangeAspect="1"/>
          </p:cNvPicPr>
          <p:nvPr/>
        </p:nvPicPr>
        <p:blipFill rotWithShape="1">
          <a:blip r:embed="rId4">
            <a:extLst>
              <a:ext uri="{28A0092B-C50C-407E-A947-70E740481C1C}">
                <a14:useLocalDpi xmlns:a14="http://schemas.microsoft.com/office/drawing/2010/main" val="0"/>
              </a:ext>
            </a:extLst>
          </a:blip>
          <a:srcRect l="21650" t="24380" r="21651" b="69391"/>
          <a:stretch/>
        </p:blipFill>
        <p:spPr>
          <a:xfrm>
            <a:off x="640455" y="3501008"/>
            <a:ext cx="7863090" cy="557572"/>
          </a:xfrm>
          <a:prstGeom prst="rect">
            <a:avLst/>
          </a:prstGeom>
        </p:spPr>
      </p:pic>
    </p:spTree>
    <p:extLst>
      <p:ext uri="{BB962C8B-B14F-4D97-AF65-F5344CB8AC3E}">
        <p14:creationId xmlns:p14="http://schemas.microsoft.com/office/powerpoint/2010/main" val="20330942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xmlns:p14="http://schemas.microsoft.com/office/powerpoint/2010/mai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7F5BA-C137-3E47-A1E4-BA8114FE8F23}"/>
              </a:ext>
            </a:extLst>
          </p:cNvPr>
          <p:cNvSpPr>
            <a:spLocks noGrp="1"/>
          </p:cNvSpPr>
          <p:nvPr>
            <p:ph type="title"/>
          </p:nvPr>
        </p:nvSpPr>
        <p:spPr/>
        <p:txBody>
          <a:bodyPr/>
          <a:lstStyle/>
          <a:p>
            <a:r>
              <a:rPr lang="en-US"/>
              <a:t>Feedback From Our Community!</a:t>
            </a:r>
          </a:p>
        </p:txBody>
      </p:sp>
      <p:sp>
        <p:nvSpPr>
          <p:cNvPr id="4" name="Slide Number Placeholder 3">
            <a:extLst>
              <a:ext uri="{FF2B5EF4-FFF2-40B4-BE49-F238E27FC236}">
                <a16:creationId xmlns:a16="http://schemas.microsoft.com/office/drawing/2014/main" id="{4D4AB7DE-37BF-884D-868D-E48E2A58322F}"/>
              </a:ext>
            </a:extLst>
          </p:cNvPr>
          <p:cNvSpPr>
            <a:spLocks noGrp="1"/>
          </p:cNvSpPr>
          <p:nvPr>
            <p:ph type="sldNum" sz="quarter" idx="11"/>
          </p:nvPr>
        </p:nvSpPr>
        <p:spPr/>
        <p:txBody>
          <a:bodyPr/>
          <a:lstStyle/>
          <a:p>
            <a:fld id="{323594FA-E141-4234-AE05-360401972BE7}" type="slidenum">
              <a:rPr lang="en-US" altLang="en-US" smtClean="0"/>
              <a:pPr/>
              <a:t>31</a:t>
            </a:fld>
            <a:endParaRPr lang="en-US" altLang="en-US"/>
          </a:p>
        </p:txBody>
      </p:sp>
      <p:sp>
        <p:nvSpPr>
          <p:cNvPr id="11" name="Rectangle 10">
            <a:extLst>
              <a:ext uri="{FF2B5EF4-FFF2-40B4-BE49-F238E27FC236}">
                <a16:creationId xmlns:a16="http://schemas.microsoft.com/office/drawing/2014/main" id="{FE055ADA-4CEF-0E42-BE10-5CCBAA16B97D}"/>
              </a:ext>
            </a:extLst>
          </p:cNvPr>
          <p:cNvSpPr/>
          <p:nvPr/>
        </p:nvSpPr>
        <p:spPr>
          <a:xfrm>
            <a:off x="1403628" y="6402944"/>
            <a:ext cx="6717224" cy="369332"/>
          </a:xfrm>
          <a:prstGeom prst="rect">
            <a:avLst/>
          </a:prstGeom>
        </p:spPr>
        <p:txBody>
          <a:bodyPr wrap="square">
            <a:spAutoFit/>
          </a:bodyPr>
          <a:lstStyle/>
          <a:p>
            <a:r>
              <a:rPr lang="en-US">
                <a:hlinkClick r:id="rId2"/>
              </a:rPr>
              <a:t>https://twitter.com/mealser/status/1435223377644503040</a:t>
            </a:r>
            <a:r>
              <a:rPr lang="en-US"/>
              <a:t> </a:t>
            </a:r>
          </a:p>
        </p:txBody>
      </p:sp>
      <p:pic>
        <p:nvPicPr>
          <p:cNvPr id="6" name="Content Placeholder 5">
            <a:extLst>
              <a:ext uri="{FF2B5EF4-FFF2-40B4-BE49-F238E27FC236}">
                <a16:creationId xmlns:a16="http://schemas.microsoft.com/office/drawing/2014/main" id="{54EF3632-9060-A446-A340-8F8AE141A7F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29936" y="3717032"/>
            <a:ext cx="6399928" cy="1547235"/>
          </a:xfrm>
        </p:spPr>
      </p:pic>
      <p:pic>
        <p:nvPicPr>
          <p:cNvPr id="15" name="Picture 14">
            <a:extLst>
              <a:ext uri="{FF2B5EF4-FFF2-40B4-BE49-F238E27FC236}">
                <a16:creationId xmlns:a16="http://schemas.microsoft.com/office/drawing/2014/main" id="{5CE845DA-55E8-1E4A-8594-12FFBEAD0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2060848"/>
            <a:ext cx="6399928" cy="1547235"/>
          </a:xfrm>
          <a:prstGeom prst="rect">
            <a:avLst/>
          </a:prstGeom>
        </p:spPr>
      </p:pic>
      <p:grpSp>
        <p:nvGrpSpPr>
          <p:cNvPr id="17" name="Group 16">
            <a:extLst>
              <a:ext uri="{FF2B5EF4-FFF2-40B4-BE49-F238E27FC236}">
                <a16:creationId xmlns:a16="http://schemas.microsoft.com/office/drawing/2014/main" id="{7EA2A1E7-0593-3241-A549-240A48BF5ECA}"/>
              </a:ext>
            </a:extLst>
          </p:cNvPr>
          <p:cNvGrpSpPr/>
          <p:nvPr/>
        </p:nvGrpSpPr>
        <p:grpSpPr>
          <a:xfrm>
            <a:off x="238257" y="764704"/>
            <a:ext cx="6399926" cy="1224137"/>
            <a:chOff x="152400" y="380343"/>
            <a:chExt cx="6934200" cy="1326329"/>
          </a:xfrm>
        </p:grpSpPr>
        <p:pic>
          <p:nvPicPr>
            <p:cNvPr id="8" name="Picture 7">
              <a:extLst>
                <a:ext uri="{FF2B5EF4-FFF2-40B4-BE49-F238E27FC236}">
                  <a16:creationId xmlns:a16="http://schemas.microsoft.com/office/drawing/2014/main" id="{704FBF4E-7E8D-7F4C-A1C9-C562820D3493}"/>
                </a:ext>
              </a:extLst>
            </p:cNvPr>
            <p:cNvPicPr>
              <a:picLocks noChangeAspect="1"/>
            </p:cNvPicPr>
            <p:nvPr/>
          </p:nvPicPr>
          <p:blipFill rotWithShape="1">
            <a:blip r:embed="rId5">
              <a:extLst>
                <a:ext uri="{28A0092B-C50C-407E-A947-70E740481C1C}">
                  <a14:useLocalDpi xmlns:a14="http://schemas.microsoft.com/office/drawing/2010/main" val="0"/>
                </a:ext>
              </a:extLst>
            </a:blip>
            <a:srcRect t="53699" b="24190"/>
            <a:stretch/>
          </p:blipFill>
          <p:spPr>
            <a:xfrm>
              <a:off x="152400" y="1198398"/>
              <a:ext cx="6934200" cy="508274"/>
            </a:xfrm>
            <a:prstGeom prst="rect">
              <a:avLst/>
            </a:prstGeom>
          </p:spPr>
        </p:pic>
        <p:pic>
          <p:nvPicPr>
            <p:cNvPr id="16" name="Picture 15">
              <a:extLst>
                <a:ext uri="{FF2B5EF4-FFF2-40B4-BE49-F238E27FC236}">
                  <a16:creationId xmlns:a16="http://schemas.microsoft.com/office/drawing/2014/main" id="{281D1E95-05C4-F342-9A7D-4030F157F089}"/>
                </a:ext>
              </a:extLst>
            </p:cNvPr>
            <p:cNvPicPr>
              <a:picLocks noChangeAspect="1"/>
            </p:cNvPicPr>
            <p:nvPr/>
          </p:nvPicPr>
          <p:blipFill rotWithShape="1">
            <a:blip r:embed="rId5">
              <a:extLst>
                <a:ext uri="{28A0092B-C50C-407E-A947-70E740481C1C}">
                  <a14:useLocalDpi xmlns:a14="http://schemas.microsoft.com/office/drawing/2010/main" val="0"/>
                </a:ext>
              </a:extLst>
            </a:blip>
            <a:srcRect b="64557"/>
            <a:stretch/>
          </p:blipFill>
          <p:spPr>
            <a:xfrm>
              <a:off x="152400" y="380343"/>
              <a:ext cx="6934200" cy="814744"/>
            </a:xfrm>
            <a:prstGeom prst="rect">
              <a:avLst/>
            </a:prstGeom>
          </p:spPr>
        </p:pic>
      </p:grpSp>
      <p:pic>
        <p:nvPicPr>
          <p:cNvPr id="19" name="Picture 18">
            <a:extLst>
              <a:ext uri="{FF2B5EF4-FFF2-40B4-BE49-F238E27FC236}">
                <a16:creationId xmlns:a16="http://schemas.microsoft.com/office/drawing/2014/main" id="{E6BCC8A6-0724-AA42-8DFD-8D2DB3BD4E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3856" y="5373216"/>
            <a:ext cx="6845344" cy="1054933"/>
          </a:xfrm>
          <a:prstGeom prst="rect">
            <a:avLst/>
          </a:prstGeom>
        </p:spPr>
      </p:pic>
    </p:spTree>
    <p:extLst>
      <p:ext uri="{BB962C8B-B14F-4D97-AF65-F5344CB8AC3E}">
        <p14:creationId xmlns:p14="http://schemas.microsoft.com/office/powerpoint/2010/main" val="336662995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4341C-2EAE-A948-ADCB-271BB8018D4F}"/>
              </a:ext>
            </a:extLst>
          </p:cNvPr>
          <p:cNvSpPr>
            <a:spLocks noGrp="1"/>
          </p:cNvSpPr>
          <p:nvPr>
            <p:ph type="title"/>
          </p:nvPr>
        </p:nvSpPr>
        <p:spPr/>
        <p:txBody>
          <a:bodyPr/>
          <a:lstStyle/>
          <a:p>
            <a:r>
              <a:rPr lang="en-US"/>
              <a:t>More on Accelerating Genome Analysis ...</a:t>
            </a:r>
          </a:p>
        </p:txBody>
      </p:sp>
      <p:sp>
        <p:nvSpPr>
          <p:cNvPr id="4" name="Slide Number Placeholder 3">
            <a:extLst>
              <a:ext uri="{FF2B5EF4-FFF2-40B4-BE49-F238E27FC236}">
                <a16:creationId xmlns:a16="http://schemas.microsoft.com/office/drawing/2014/main" id="{A59132A2-2D38-7044-A24D-1D93AB64C1BC}"/>
              </a:ext>
            </a:extLst>
          </p:cNvPr>
          <p:cNvSpPr>
            <a:spLocks noGrp="1"/>
          </p:cNvSpPr>
          <p:nvPr>
            <p:ph type="sldNum" sz="quarter" idx="11"/>
          </p:nvPr>
        </p:nvSpPr>
        <p:spPr/>
        <p:txBody>
          <a:bodyPr/>
          <a:lstStyle/>
          <a:p>
            <a:pPr>
              <a:defRPr/>
            </a:pPr>
            <a:fld id="{8DE33320-76E4-0249-8CA9-3902D97168FA}" type="slidenum">
              <a:rPr lang="en-US" altLang="en-US" smtClean="0"/>
              <a:pPr>
                <a:defRPr/>
              </a:pPr>
              <a:t>32</a:t>
            </a:fld>
            <a:endParaRPr lang="en-US" altLang="en-US"/>
          </a:p>
        </p:txBody>
      </p:sp>
      <p:sp>
        <p:nvSpPr>
          <p:cNvPr id="5" name="Content Placeholder 2">
            <a:extLst>
              <a:ext uri="{FF2B5EF4-FFF2-40B4-BE49-F238E27FC236}">
                <a16:creationId xmlns:a16="http://schemas.microsoft.com/office/drawing/2014/main" id="{81770616-0C6B-844F-9D35-B0D5F0A1A4CD}"/>
              </a:ext>
            </a:extLst>
          </p:cNvPr>
          <p:cNvSpPr>
            <a:spLocks noGrp="1"/>
          </p:cNvSpPr>
          <p:nvPr>
            <p:ph idx="1"/>
          </p:nvPr>
        </p:nvSpPr>
        <p:spPr>
          <a:xfrm>
            <a:off x="228600" y="908720"/>
            <a:ext cx="8610600" cy="5339680"/>
          </a:xfrm>
        </p:spPr>
        <p:txBody>
          <a:bodyPr/>
          <a:lstStyle/>
          <a:p>
            <a:r>
              <a:rPr lang="en-US" sz="1600"/>
              <a:t>Mohammed </a:t>
            </a:r>
            <a:r>
              <a:rPr lang="en-US" sz="1600" err="1"/>
              <a:t>Alser</a:t>
            </a:r>
            <a:r>
              <a:rPr lang="en-US" sz="1600"/>
              <a:t>,</a:t>
            </a:r>
            <a:br>
              <a:rPr lang="en-US" sz="1600"/>
            </a:br>
            <a:r>
              <a:rPr lang="en-US" sz="1600" b="1">
                <a:hlinkClick r:id="rId2"/>
              </a:rPr>
              <a:t>"Accelerating Genome Analysis: A Primer on an Ongoing Journey"</a:t>
            </a:r>
            <a:br>
              <a:rPr lang="en-US" sz="1600"/>
            </a:br>
            <a:r>
              <a:rPr lang="en-US" sz="1600" i="1"/>
              <a:t>Talk at </a:t>
            </a:r>
            <a:r>
              <a:rPr lang="en-US" sz="1600" i="1">
                <a:hlinkClick r:id="rId3"/>
              </a:rPr>
              <a:t>RECOMB 2021</a:t>
            </a:r>
            <a:r>
              <a:rPr lang="en-US" sz="1600"/>
              <a:t>, Virtual, August 30, 2021.</a:t>
            </a:r>
            <a:br>
              <a:rPr lang="en-US" sz="1600"/>
            </a:br>
            <a:r>
              <a:rPr lang="en-US" sz="1600"/>
              <a:t>[</a:t>
            </a:r>
            <a:r>
              <a:rPr lang="en-US" sz="1600">
                <a:hlinkClick r:id="rId4"/>
              </a:rPr>
              <a:t>Slides (pptx)</a:t>
            </a:r>
            <a:r>
              <a:rPr lang="en-US" sz="1600"/>
              <a:t> </a:t>
            </a:r>
            <a:r>
              <a:rPr lang="en-US" sz="1600">
                <a:hlinkClick r:id="rId5"/>
              </a:rPr>
              <a:t>(pdf)]</a:t>
            </a:r>
            <a:br>
              <a:rPr lang="en-US" sz="1600"/>
            </a:br>
            <a:r>
              <a:rPr lang="en-US" sz="1600"/>
              <a:t>[</a:t>
            </a:r>
            <a:r>
              <a:rPr lang="en-US" sz="1600">
                <a:hlinkClick r:id="rId2"/>
              </a:rPr>
              <a:t>Talk Video </a:t>
            </a:r>
            <a:r>
              <a:rPr lang="en-US" sz="1600"/>
              <a:t>(27 minutes)]</a:t>
            </a:r>
            <a:br>
              <a:rPr lang="en-US" sz="1600"/>
            </a:br>
            <a:r>
              <a:rPr lang="en-US" sz="1600"/>
              <a:t>[</a:t>
            </a:r>
            <a:r>
              <a:rPr lang="en-US" sz="1600">
                <a:hlinkClick r:id="rId6"/>
              </a:rPr>
              <a:t>Related Invited Paper (at IEEE Micro, 2020)</a:t>
            </a:r>
            <a:r>
              <a:rPr lang="en-US" sz="1600"/>
              <a:t>]</a:t>
            </a:r>
          </a:p>
          <a:p>
            <a:pPr marL="0" indent="0">
              <a:buNone/>
            </a:pPr>
            <a:endParaRPr lang="en-US" sz="1600"/>
          </a:p>
        </p:txBody>
      </p:sp>
      <p:pic>
        <p:nvPicPr>
          <p:cNvPr id="8" name="Picture 7">
            <a:extLst>
              <a:ext uri="{FF2B5EF4-FFF2-40B4-BE49-F238E27FC236}">
                <a16:creationId xmlns:a16="http://schemas.microsoft.com/office/drawing/2014/main" id="{679822B8-D0BA-4E4B-97D6-D71656C6736C}"/>
              </a:ext>
            </a:extLst>
          </p:cNvPr>
          <p:cNvPicPr>
            <a:picLocks noChangeAspect="1"/>
          </p:cNvPicPr>
          <p:nvPr/>
        </p:nvPicPr>
        <p:blipFill rotWithShape="1">
          <a:blip r:embed="rId7">
            <a:extLst>
              <a:ext uri="{28A0092B-C50C-407E-A947-70E740481C1C}">
                <a14:useLocalDpi xmlns:a14="http://schemas.microsoft.com/office/drawing/2010/main" val="0"/>
              </a:ext>
            </a:extLst>
          </a:blip>
          <a:srcRect b="18520"/>
          <a:stretch/>
        </p:blipFill>
        <p:spPr>
          <a:xfrm>
            <a:off x="1244969" y="2429563"/>
            <a:ext cx="6654062" cy="4345887"/>
          </a:xfrm>
          <a:prstGeom prst="rect">
            <a:avLst/>
          </a:prstGeom>
        </p:spPr>
      </p:pic>
    </p:spTree>
    <p:extLst>
      <p:ext uri="{BB962C8B-B14F-4D97-AF65-F5344CB8AC3E}">
        <p14:creationId xmlns:p14="http://schemas.microsoft.com/office/powerpoint/2010/main" val="296205030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33</a:t>
            </a:fld>
            <a:endParaRPr lang="en-US" altLang="en-US"/>
          </a:p>
        </p:txBody>
      </p:sp>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9154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a:t>Mohammed </a:t>
            </a:r>
            <a:r>
              <a:rPr lang="en-US" sz="1600" kern="0" err="1"/>
              <a:t>Alser</a:t>
            </a:r>
            <a:r>
              <a:rPr lang="en-US" sz="1600" kern="0"/>
              <a:t>,</a:t>
            </a:r>
            <a:br>
              <a:rPr lang="en-US" sz="1600" kern="0"/>
            </a:br>
            <a:r>
              <a:rPr lang="en-US" sz="1600" b="1" kern="0">
                <a:hlinkClick r:id="rId2"/>
              </a:rPr>
              <a:t>"Computer Architecture - Lecture 10: Intelligent Genome Analysis"</a:t>
            </a:r>
            <a:br>
              <a:rPr lang="en-US" sz="1600" kern="0">
                <a:hlinkClick r:id="rId3"/>
              </a:rPr>
            </a:br>
            <a:r>
              <a:rPr lang="en-US" sz="1600" i="1" kern="0"/>
              <a:t>ETH Zurich, Computer Architecture Course, Fall2021, Lecture 10, </a:t>
            </a:r>
            <a:r>
              <a:rPr lang="en-US" sz="1600" kern="0"/>
              <a:t>Virtual, 29 October 2021.</a:t>
            </a:r>
            <a:br>
              <a:rPr lang="en-US" sz="1600" kern="0"/>
            </a:br>
            <a:r>
              <a:rPr lang="en-US" sz="1600" kern="0"/>
              <a:t>[</a:t>
            </a:r>
            <a:r>
              <a:rPr lang="en-US" sz="1600" kern="0">
                <a:hlinkClick r:id="rId4"/>
              </a:rPr>
              <a:t>Slides (pptx)</a:t>
            </a:r>
            <a:r>
              <a:rPr lang="en-US" sz="1600" kern="0"/>
              <a:t> </a:t>
            </a:r>
            <a:r>
              <a:rPr lang="en-US" sz="1600" kern="0">
                <a:hlinkClick r:id="rId5"/>
              </a:rPr>
              <a:t>(pdf)]</a:t>
            </a:r>
            <a:br>
              <a:rPr lang="en-US" sz="1600" kern="0"/>
            </a:br>
            <a:r>
              <a:rPr lang="en-US" sz="1600" kern="0"/>
              <a:t>[</a:t>
            </a:r>
            <a:r>
              <a:rPr lang="en-US" sz="1600" kern="0">
                <a:hlinkClick r:id="rId2"/>
              </a:rPr>
              <a:t>Talk Video </a:t>
            </a:r>
            <a:r>
              <a:rPr lang="en-US" sz="1600" kern="0"/>
              <a:t>(3 hour 2 minutes, including Q&amp;A)]</a:t>
            </a:r>
            <a:br>
              <a:rPr lang="en-US" sz="1600" kern="0"/>
            </a:br>
            <a:r>
              <a:rPr lang="en-US" sz="1600" kern="0"/>
              <a:t>[</a:t>
            </a:r>
            <a:r>
              <a:rPr lang="en-US" sz="1600" kern="0">
                <a:hlinkClick r:id="rId6"/>
              </a:rPr>
              <a:t>Related Invited Paper (at IEEE Micro, 2020)</a:t>
            </a:r>
            <a:r>
              <a:rPr lang="en-US" sz="1600" kern="0"/>
              <a:t>]</a:t>
            </a:r>
          </a:p>
          <a:p>
            <a:pPr marL="0" indent="0">
              <a:buFont typeface="Wingdings" pitchFamily="2" charset="2"/>
              <a:buNone/>
            </a:pPr>
            <a:endParaRPr lang="en-US" sz="1600" kern="0"/>
          </a:p>
        </p:txBody>
      </p:sp>
      <p:pic>
        <p:nvPicPr>
          <p:cNvPr id="4" name="Picture 3">
            <a:extLst>
              <a:ext uri="{FF2B5EF4-FFF2-40B4-BE49-F238E27FC236}">
                <a16:creationId xmlns:a16="http://schemas.microsoft.com/office/drawing/2014/main" id="{507794C3-8FB5-3C43-858A-05C18BF763D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9632" y="2616661"/>
            <a:ext cx="6012160" cy="4084177"/>
          </a:xfrm>
          <a:prstGeom prst="rect">
            <a:avLst/>
          </a:prstGeom>
        </p:spPr>
      </p:pic>
    </p:spTree>
    <p:extLst>
      <p:ext uri="{BB962C8B-B14F-4D97-AF65-F5344CB8AC3E}">
        <p14:creationId xmlns:p14="http://schemas.microsoft.com/office/powerpoint/2010/main" val="411232675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B203290-7905-C345-BB61-BD1C7D7E31DB}"/>
              </a:ext>
            </a:extLst>
          </p:cNvPr>
          <p:cNvSpPr>
            <a:spLocks noGrp="1"/>
          </p:cNvSpPr>
          <p:nvPr>
            <p:ph type="title"/>
          </p:nvPr>
        </p:nvSpPr>
        <p:spPr/>
        <p:txBody>
          <a:bodyPr/>
          <a:lstStyle/>
          <a:p>
            <a:r>
              <a:rPr lang="en-US"/>
              <a:t>More on Intelligent Genome Analysis …</a:t>
            </a:r>
          </a:p>
        </p:txBody>
      </p:sp>
      <p:sp>
        <p:nvSpPr>
          <p:cNvPr id="3" name="Slide Number Placeholder 2">
            <a:extLst>
              <a:ext uri="{FF2B5EF4-FFF2-40B4-BE49-F238E27FC236}">
                <a16:creationId xmlns:a16="http://schemas.microsoft.com/office/drawing/2014/main" id="{FA98F4C2-E230-634A-9228-6DE5923E1D6D}"/>
              </a:ext>
            </a:extLst>
          </p:cNvPr>
          <p:cNvSpPr>
            <a:spLocks noGrp="1"/>
          </p:cNvSpPr>
          <p:nvPr>
            <p:ph type="sldNum" sz="quarter" idx="11"/>
          </p:nvPr>
        </p:nvSpPr>
        <p:spPr/>
        <p:txBody>
          <a:bodyPr/>
          <a:lstStyle/>
          <a:p>
            <a:fld id="{018A7077-2B78-4FB5-8F56-24239751AEF0}" type="slidenum">
              <a:rPr lang="en-US" altLang="en-US" smtClean="0"/>
              <a:pPr/>
              <a:t>34</a:t>
            </a:fld>
            <a:endParaRPr lang="en-US" altLang="en-US"/>
          </a:p>
        </p:txBody>
      </p:sp>
      <p:pic>
        <p:nvPicPr>
          <p:cNvPr id="5" name="Picture 4">
            <a:extLst>
              <a:ext uri="{FF2B5EF4-FFF2-40B4-BE49-F238E27FC236}">
                <a16:creationId xmlns:a16="http://schemas.microsoft.com/office/drawing/2014/main" id="{2ECD8307-AEA8-7448-866F-CFD5B4797B8A}"/>
              </a:ext>
            </a:extLst>
          </p:cNvPr>
          <p:cNvPicPr>
            <a:picLocks noChangeAspect="1"/>
          </p:cNvPicPr>
          <p:nvPr/>
        </p:nvPicPr>
        <p:blipFill rotWithShape="1">
          <a:blip r:embed="rId2">
            <a:extLst>
              <a:ext uri="{28A0092B-C50C-407E-A947-70E740481C1C}">
                <a14:useLocalDpi xmlns:a14="http://schemas.microsoft.com/office/drawing/2010/main" val="0"/>
              </a:ext>
            </a:extLst>
          </a:blip>
          <a:srcRect t="4114"/>
          <a:stretch/>
        </p:blipFill>
        <p:spPr>
          <a:xfrm>
            <a:off x="1219200" y="2649047"/>
            <a:ext cx="6401790" cy="3897803"/>
          </a:xfrm>
          <a:prstGeom prst="rect">
            <a:avLst/>
          </a:prstGeom>
        </p:spPr>
      </p:pic>
      <p:sp>
        <p:nvSpPr>
          <p:cNvPr id="7" name="Content Placeholder 2">
            <a:extLst>
              <a:ext uri="{FF2B5EF4-FFF2-40B4-BE49-F238E27FC236}">
                <a16:creationId xmlns:a16="http://schemas.microsoft.com/office/drawing/2014/main" id="{274839FD-1DE6-0C4A-A337-0D270D828AEA}"/>
              </a:ext>
            </a:extLst>
          </p:cNvPr>
          <p:cNvSpPr txBox="1">
            <a:spLocks/>
          </p:cNvSpPr>
          <p:nvPr/>
        </p:nvSpPr>
        <p:spPr>
          <a:xfrm>
            <a:off x="228600" y="908720"/>
            <a:ext cx="8610600" cy="5339680"/>
          </a:xfrm>
          <a:prstGeom prst="rect">
            <a:avLst/>
          </a:prstGeom>
        </p:spPr>
        <p:txBody>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1600" kern="0"/>
              <a:t>Mohammed </a:t>
            </a:r>
            <a:r>
              <a:rPr lang="en-US" sz="1600" kern="0" err="1"/>
              <a:t>Alser</a:t>
            </a:r>
            <a:r>
              <a:rPr lang="en-US" sz="1600" kern="0"/>
              <a:t>,</a:t>
            </a:r>
            <a:br>
              <a:rPr lang="en-US" sz="1600" kern="0"/>
            </a:br>
            <a:r>
              <a:rPr lang="en-US" sz="1600" b="1" kern="0">
                <a:hlinkClick r:id="rId3"/>
              </a:rPr>
              <a:t>"Computer Architecture - Lecture 8: Intelligent Genome Analysis"</a:t>
            </a:r>
            <a:br>
              <a:rPr lang="en-US" sz="1600" kern="0">
                <a:hlinkClick r:id="rId3"/>
              </a:rPr>
            </a:br>
            <a:r>
              <a:rPr lang="en-US" sz="1600" i="1" kern="0"/>
              <a:t>ETH Zurich, Computer Architecture Course, Lecture 8, </a:t>
            </a:r>
            <a:r>
              <a:rPr lang="en-US" sz="1600" kern="0"/>
              <a:t>Virtual, 15 October 2021.</a:t>
            </a:r>
            <a:br>
              <a:rPr lang="en-US" sz="1600" kern="0"/>
            </a:br>
            <a:r>
              <a:rPr lang="en-US" sz="1600" kern="0"/>
              <a:t>[</a:t>
            </a:r>
            <a:r>
              <a:rPr lang="en-US" sz="1600" kern="0">
                <a:hlinkClick r:id="rId4"/>
              </a:rPr>
              <a:t>Slides (pptx)</a:t>
            </a:r>
            <a:r>
              <a:rPr lang="en-US" sz="1600" kern="0"/>
              <a:t> </a:t>
            </a:r>
            <a:r>
              <a:rPr lang="en-US" sz="1600" kern="0">
                <a:hlinkClick r:id="rId5"/>
              </a:rPr>
              <a:t>(pdf)]</a:t>
            </a:r>
            <a:br>
              <a:rPr lang="en-US" sz="1600" kern="0"/>
            </a:br>
            <a:r>
              <a:rPr lang="en-US" sz="1600" kern="0"/>
              <a:t>[</a:t>
            </a:r>
            <a:r>
              <a:rPr lang="en-US" sz="1600" kern="0">
                <a:hlinkClick r:id="rId3"/>
              </a:rPr>
              <a:t>Talk Video</a:t>
            </a:r>
            <a:r>
              <a:rPr lang="en-US" sz="1600" kern="0">
                <a:hlinkClick r:id="rId6"/>
              </a:rPr>
              <a:t> </a:t>
            </a:r>
            <a:r>
              <a:rPr lang="en-US" sz="1600" kern="0"/>
              <a:t>(2 hour 54 minutes, including Q&amp;A)]</a:t>
            </a:r>
            <a:br>
              <a:rPr lang="en-US" sz="1600" kern="0"/>
            </a:br>
            <a:r>
              <a:rPr lang="en-US" sz="1600" kern="0"/>
              <a:t>[</a:t>
            </a:r>
            <a:r>
              <a:rPr lang="en-US" sz="1600" kern="0">
                <a:hlinkClick r:id="rId7"/>
              </a:rPr>
              <a:t>Related Invited Paper (at IEEE Micro, 2020)</a:t>
            </a:r>
            <a:r>
              <a:rPr lang="en-US" sz="1600" kern="0"/>
              <a:t>]</a:t>
            </a:r>
          </a:p>
          <a:p>
            <a:pPr marL="0" indent="0">
              <a:buFont typeface="Wingdings" pitchFamily="2" charset="2"/>
              <a:buNone/>
            </a:pPr>
            <a:endParaRPr lang="en-US" sz="1600" kern="0"/>
          </a:p>
        </p:txBody>
      </p:sp>
    </p:spTree>
    <p:extLst>
      <p:ext uri="{BB962C8B-B14F-4D97-AF65-F5344CB8AC3E}">
        <p14:creationId xmlns:p14="http://schemas.microsoft.com/office/powerpoint/2010/main" val="196796237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4AD78-64D2-9C47-B050-A2D2C6E7DA86}"/>
              </a:ext>
            </a:extLst>
          </p:cNvPr>
          <p:cNvSpPr>
            <a:spLocks noGrp="1"/>
          </p:cNvSpPr>
          <p:nvPr>
            <p:ph type="title"/>
          </p:nvPr>
        </p:nvSpPr>
        <p:spPr/>
        <p:txBody>
          <a:bodyPr/>
          <a:lstStyle/>
          <a:p>
            <a:r>
              <a:rPr lang="en-US"/>
              <a:t>More on Fast Genome Analysis …</a:t>
            </a:r>
          </a:p>
        </p:txBody>
      </p:sp>
      <p:sp>
        <p:nvSpPr>
          <p:cNvPr id="3" name="Content Placeholder 2">
            <a:extLst>
              <a:ext uri="{FF2B5EF4-FFF2-40B4-BE49-F238E27FC236}">
                <a16:creationId xmlns:a16="http://schemas.microsoft.com/office/drawing/2014/main" id="{51802AAD-62B5-594C-82AB-3F845A08141C}"/>
              </a:ext>
            </a:extLst>
          </p:cNvPr>
          <p:cNvSpPr>
            <a:spLocks noGrp="1"/>
          </p:cNvSpPr>
          <p:nvPr>
            <p:ph idx="1"/>
          </p:nvPr>
        </p:nvSpPr>
        <p:spPr>
          <a:xfrm>
            <a:off x="228600" y="908720"/>
            <a:ext cx="8610600" cy="5339680"/>
          </a:xfrm>
        </p:spPr>
        <p:txBody>
          <a:bodyPr/>
          <a:lstStyle/>
          <a:p>
            <a:r>
              <a:rPr lang="en-US" sz="1600" err="1"/>
              <a:t>Onur</a:t>
            </a:r>
            <a:r>
              <a:rPr lang="en-US" sz="1600"/>
              <a:t> </a:t>
            </a:r>
            <a:r>
              <a:rPr lang="en-US" sz="1600" err="1"/>
              <a:t>Mutlu</a:t>
            </a:r>
            <a:r>
              <a:rPr lang="en-US" sz="1600"/>
              <a:t>,</a:t>
            </a:r>
            <a:br>
              <a:rPr lang="en-US" sz="1600"/>
            </a:br>
            <a:r>
              <a:rPr lang="en-US" sz="1600" b="1">
                <a:hlinkClick r:id="rId2"/>
              </a:rPr>
              <a:t>"Accelerating Genome Analysis: A Primer on an Ongoing Journey"</a:t>
            </a:r>
            <a:br>
              <a:rPr lang="en-US" sz="1600"/>
            </a:br>
            <a:r>
              <a:rPr lang="en-US" sz="1600" i="1"/>
              <a:t>Invited Lecture at </a:t>
            </a:r>
            <a:r>
              <a:rPr lang="en-US" sz="1600" i="1">
                <a:hlinkClick r:id="rId3"/>
              </a:rPr>
              <a:t>Technion</a:t>
            </a:r>
            <a:r>
              <a:rPr lang="en-US" sz="1600"/>
              <a:t>, Virtual, 26 January 2021.</a:t>
            </a:r>
            <a:br>
              <a:rPr lang="en-US" sz="1600"/>
            </a:br>
            <a:r>
              <a:rPr lang="en-US" sz="1600"/>
              <a:t>[</a:t>
            </a:r>
            <a:r>
              <a:rPr lang="en-US" sz="1600">
                <a:hlinkClick r:id="rId2"/>
              </a:rPr>
              <a:t>Slides (pptx)</a:t>
            </a:r>
            <a:r>
              <a:rPr lang="en-US" sz="1600"/>
              <a:t> </a:t>
            </a:r>
            <a:r>
              <a:rPr lang="en-US" sz="1600">
                <a:hlinkClick r:id="rId4"/>
              </a:rPr>
              <a:t>(pdf)</a:t>
            </a:r>
            <a:r>
              <a:rPr lang="en-US" sz="1600"/>
              <a:t>]</a:t>
            </a:r>
            <a:br>
              <a:rPr lang="en-US" sz="1600"/>
            </a:br>
            <a:r>
              <a:rPr lang="en-US" sz="1600"/>
              <a:t>[</a:t>
            </a:r>
            <a:r>
              <a:rPr lang="en-US" sz="1600">
                <a:hlinkClick r:id="rId5"/>
              </a:rPr>
              <a:t>Talk Video </a:t>
            </a:r>
            <a:r>
              <a:rPr lang="en-US" sz="1600"/>
              <a:t>(1 hour 37 minutes, including Q&amp;A)]</a:t>
            </a:r>
            <a:br>
              <a:rPr lang="en-US" sz="1600"/>
            </a:br>
            <a:r>
              <a:rPr lang="en-US" sz="1600"/>
              <a:t>[</a:t>
            </a:r>
            <a:r>
              <a:rPr lang="en-US" sz="1600">
                <a:hlinkClick r:id="rId6"/>
              </a:rPr>
              <a:t>Related Invited Paper (at IEEE Micro, 2020)</a:t>
            </a:r>
            <a:r>
              <a:rPr lang="en-US" sz="1600"/>
              <a:t>]</a:t>
            </a:r>
          </a:p>
          <a:p>
            <a:pPr marL="0" indent="0">
              <a:buNone/>
            </a:pPr>
            <a:endParaRPr lang="en-US" sz="1600"/>
          </a:p>
        </p:txBody>
      </p:sp>
      <p:sp>
        <p:nvSpPr>
          <p:cNvPr id="4" name="Slide Number Placeholder 3">
            <a:extLst>
              <a:ext uri="{FF2B5EF4-FFF2-40B4-BE49-F238E27FC236}">
                <a16:creationId xmlns:a16="http://schemas.microsoft.com/office/drawing/2014/main" id="{42A122B2-35CC-C64B-B5EA-4870A7303383}"/>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srgbClr val="000000"/>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altLang="en-US" sz="1600" b="0" i="0" u="none" strike="noStrike" kern="1200" cap="none" spc="0" normalizeH="0" baseline="0" noProof="0">
              <a:ln>
                <a:noFill/>
              </a:ln>
              <a:solidFill>
                <a:srgbClr val="000000"/>
              </a:solidFill>
              <a:effectLst/>
              <a:uLnTx/>
              <a:uFillTx/>
              <a:latin typeface="Garamond" pitchFamily="18" charset="0"/>
              <a:ea typeface="+mn-ea"/>
              <a:cs typeface="+mn-cs"/>
            </a:endParaRPr>
          </a:p>
        </p:txBody>
      </p:sp>
      <p:pic>
        <p:nvPicPr>
          <p:cNvPr id="5" name="Picture 4">
            <a:hlinkClick r:id="rId7"/>
            <a:extLst>
              <a:ext uri="{FF2B5EF4-FFF2-40B4-BE49-F238E27FC236}">
                <a16:creationId xmlns:a16="http://schemas.microsoft.com/office/drawing/2014/main" id="{63062A44-6117-B242-BB5D-88FC9FCE611C}"/>
              </a:ext>
            </a:extLst>
          </p:cNvPr>
          <p:cNvPicPr>
            <a:picLocks noChangeAspect="1"/>
          </p:cNvPicPr>
          <p:nvPr/>
        </p:nvPicPr>
        <p:blipFill>
          <a:blip r:embed="rId8"/>
          <a:stretch>
            <a:fillRect/>
          </a:stretch>
        </p:blipFill>
        <p:spPr>
          <a:xfrm>
            <a:off x="1691680" y="2569425"/>
            <a:ext cx="6012160" cy="4144395"/>
          </a:xfrm>
          <a:prstGeom prst="rect">
            <a:avLst/>
          </a:prstGeom>
        </p:spPr>
      </p:pic>
    </p:spTree>
    <p:extLst>
      <p:ext uri="{BB962C8B-B14F-4D97-AF65-F5344CB8AC3E}">
        <p14:creationId xmlns:p14="http://schemas.microsoft.com/office/powerpoint/2010/main" val="274156162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C1BDC-DE77-C840-8FA0-1F291C8E872A}"/>
              </a:ext>
            </a:extLst>
          </p:cNvPr>
          <p:cNvSpPr>
            <a:spLocks noGrp="1"/>
          </p:cNvSpPr>
          <p:nvPr>
            <p:ph type="title"/>
          </p:nvPr>
        </p:nvSpPr>
        <p:spPr/>
        <p:txBody>
          <a:bodyPr/>
          <a:lstStyle/>
          <a:p>
            <a:r>
              <a:rPr lang="en-US"/>
              <a:t>Two P&amp;S Genomics Courses</a:t>
            </a:r>
          </a:p>
        </p:txBody>
      </p:sp>
      <p:pic>
        <p:nvPicPr>
          <p:cNvPr id="6" name="Content Placeholder 5">
            <a:extLst>
              <a:ext uri="{FF2B5EF4-FFF2-40B4-BE49-F238E27FC236}">
                <a16:creationId xmlns:a16="http://schemas.microsoft.com/office/drawing/2014/main" id="{99997EE6-0121-9142-B055-95B3F3B7EA2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0115" y="980728"/>
            <a:ext cx="7334552" cy="4876800"/>
          </a:xfrm>
        </p:spPr>
      </p:pic>
      <p:sp>
        <p:nvSpPr>
          <p:cNvPr id="4" name="Slide Number Placeholder 3">
            <a:extLst>
              <a:ext uri="{FF2B5EF4-FFF2-40B4-BE49-F238E27FC236}">
                <a16:creationId xmlns:a16="http://schemas.microsoft.com/office/drawing/2014/main" id="{93D91229-C11C-4E46-8EC7-FF10E9385CCD}"/>
              </a:ext>
            </a:extLst>
          </p:cNvPr>
          <p:cNvSpPr>
            <a:spLocks noGrp="1"/>
          </p:cNvSpPr>
          <p:nvPr>
            <p:ph type="sldNum" sz="quarter" idx="11"/>
          </p:nvPr>
        </p:nvSpPr>
        <p:spPr/>
        <p:txBody>
          <a:bodyPr/>
          <a:lstStyle/>
          <a:p>
            <a:fld id="{323594FA-E141-4234-AE05-360401972BE7}" type="slidenum">
              <a:rPr lang="en-US" altLang="en-US" smtClean="0"/>
              <a:pPr/>
              <a:t>36</a:t>
            </a:fld>
            <a:endParaRPr lang="en-US" altLang="en-US"/>
          </a:p>
        </p:txBody>
      </p:sp>
      <p:sp>
        <p:nvSpPr>
          <p:cNvPr id="7" name="Rectangle 6">
            <a:extLst>
              <a:ext uri="{FF2B5EF4-FFF2-40B4-BE49-F238E27FC236}">
                <a16:creationId xmlns:a16="http://schemas.microsoft.com/office/drawing/2014/main" id="{3B4125CC-12D8-514A-B818-CE10FFFAECD4}"/>
              </a:ext>
            </a:extLst>
          </p:cNvPr>
          <p:cNvSpPr/>
          <p:nvPr/>
        </p:nvSpPr>
        <p:spPr>
          <a:xfrm>
            <a:off x="196504" y="5920472"/>
            <a:ext cx="8947495" cy="369332"/>
          </a:xfrm>
          <a:prstGeom prst="rect">
            <a:avLst/>
          </a:prstGeom>
        </p:spPr>
        <p:txBody>
          <a:bodyPr wrap="square">
            <a:spAutoFit/>
          </a:bodyPr>
          <a:lstStyle/>
          <a:p>
            <a:r>
              <a:rPr lang="en-US">
                <a:hlinkClick r:id="rId3"/>
              </a:rPr>
              <a:t>https://www.youtube.com/playlist?list=PL5Q2soXY2Zi_U2F8yrrNPD9CjcM6CFQXv</a:t>
            </a:r>
            <a:r>
              <a:rPr lang="en-US"/>
              <a:t> </a:t>
            </a:r>
          </a:p>
        </p:txBody>
      </p:sp>
    </p:spTree>
    <p:extLst>
      <p:ext uri="{BB962C8B-B14F-4D97-AF65-F5344CB8AC3E}">
        <p14:creationId xmlns:p14="http://schemas.microsoft.com/office/powerpoint/2010/main" val="71534303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283B29-D30E-3A44-9DEB-3954F8FFE667}"/>
              </a:ext>
            </a:extLst>
          </p:cNvPr>
          <p:cNvSpPr>
            <a:spLocks noGrp="1"/>
          </p:cNvSpPr>
          <p:nvPr>
            <p:ph type="title"/>
          </p:nvPr>
        </p:nvSpPr>
        <p:spPr/>
        <p:txBody>
          <a:bodyPr/>
          <a:lstStyle/>
          <a:p>
            <a:r>
              <a:rPr lang="en-US"/>
              <a:t>Course Materials</a:t>
            </a:r>
          </a:p>
        </p:txBody>
      </p:sp>
      <p:pic>
        <p:nvPicPr>
          <p:cNvPr id="6" name="Content Placeholder 5">
            <a:extLst>
              <a:ext uri="{FF2B5EF4-FFF2-40B4-BE49-F238E27FC236}">
                <a16:creationId xmlns:a16="http://schemas.microsoft.com/office/drawing/2014/main" id="{19366A36-1077-1042-925C-1033E74A95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3820" y="1043672"/>
            <a:ext cx="5742697" cy="4876800"/>
          </a:xfrm>
        </p:spPr>
      </p:pic>
      <p:sp>
        <p:nvSpPr>
          <p:cNvPr id="4" name="Slide Number Placeholder 3">
            <a:extLst>
              <a:ext uri="{FF2B5EF4-FFF2-40B4-BE49-F238E27FC236}">
                <a16:creationId xmlns:a16="http://schemas.microsoft.com/office/drawing/2014/main" id="{751CB906-C1C5-BA43-9574-92F6EFBD93D6}"/>
              </a:ext>
            </a:extLst>
          </p:cNvPr>
          <p:cNvSpPr>
            <a:spLocks noGrp="1"/>
          </p:cNvSpPr>
          <p:nvPr>
            <p:ph type="sldNum" sz="quarter" idx="11"/>
          </p:nvPr>
        </p:nvSpPr>
        <p:spPr/>
        <p:txBody>
          <a:bodyPr/>
          <a:lstStyle/>
          <a:p>
            <a:fld id="{323594FA-E141-4234-AE05-360401972BE7}" type="slidenum">
              <a:rPr lang="en-US" altLang="en-US" smtClean="0"/>
              <a:pPr/>
              <a:t>37</a:t>
            </a:fld>
            <a:endParaRPr lang="en-US" altLang="en-US"/>
          </a:p>
        </p:txBody>
      </p:sp>
      <p:sp>
        <p:nvSpPr>
          <p:cNvPr id="7" name="Rectangle 6">
            <a:extLst>
              <a:ext uri="{FF2B5EF4-FFF2-40B4-BE49-F238E27FC236}">
                <a16:creationId xmlns:a16="http://schemas.microsoft.com/office/drawing/2014/main" id="{2B27EF8E-8749-CC4A-A964-7AD563287C20}"/>
              </a:ext>
            </a:extLst>
          </p:cNvPr>
          <p:cNvSpPr/>
          <p:nvPr/>
        </p:nvSpPr>
        <p:spPr>
          <a:xfrm>
            <a:off x="171138" y="5920472"/>
            <a:ext cx="8668062" cy="369332"/>
          </a:xfrm>
          <a:prstGeom prst="rect">
            <a:avLst/>
          </a:prstGeom>
        </p:spPr>
        <p:txBody>
          <a:bodyPr wrap="square">
            <a:spAutoFit/>
          </a:bodyPr>
          <a:lstStyle/>
          <a:p>
            <a:r>
              <a:rPr lang="en-US">
                <a:hlinkClick r:id="rId3"/>
              </a:rPr>
              <a:t>https://safari.ethz.ch/projects_and_seminars/fall2021/doku.php?id=bioinformatics</a:t>
            </a:r>
            <a:r>
              <a:rPr lang="en-US"/>
              <a:t> </a:t>
            </a:r>
          </a:p>
        </p:txBody>
      </p:sp>
    </p:spTree>
    <p:extLst>
      <p:ext uri="{BB962C8B-B14F-4D97-AF65-F5344CB8AC3E}">
        <p14:creationId xmlns:p14="http://schemas.microsoft.com/office/powerpoint/2010/main" val="301156965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0937A-8480-B748-AF02-B14403ACF79C}"/>
              </a:ext>
            </a:extLst>
          </p:cNvPr>
          <p:cNvSpPr>
            <a:spLocks noGrp="1"/>
          </p:cNvSpPr>
          <p:nvPr>
            <p:ph type="title"/>
          </p:nvPr>
        </p:nvSpPr>
        <p:spPr/>
        <p:txBody>
          <a:bodyPr/>
          <a:lstStyle/>
          <a:p>
            <a:r>
              <a:rPr lang="en-US"/>
              <a:t>Detailed Lectures on Genome Analysis</a:t>
            </a:r>
          </a:p>
        </p:txBody>
      </p:sp>
      <p:sp>
        <p:nvSpPr>
          <p:cNvPr id="3" name="Content Placeholder 2">
            <a:extLst>
              <a:ext uri="{FF2B5EF4-FFF2-40B4-BE49-F238E27FC236}">
                <a16:creationId xmlns:a16="http://schemas.microsoft.com/office/drawing/2014/main" id="{0478BD05-2E95-984E-8F35-2CBFD3B723B3}"/>
              </a:ext>
            </a:extLst>
          </p:cNvPr>
          <p:cNvSpPr>
            <a:spLocks noGrp="1"/>
          </p:cNvSpPr>
          <p:nvPr>
            <p:ph idx="1"/>
          </p:nvPr>
        </p:nvSpPr>
        <p:spPr>
          <a:xfrm>
            <a:off x="228600" y="884955"/>
            <a:ext cx="8851900" cy="5211762"/>
          </a:xfrm>
        </p:spPr>
        <p:txBody>
          <a:bodyPr/>
          <a:lstStyle/>
          <a:p>
            <a:r>
              <a:rPr lang="en-US" sz="2000">
                <a:solidFill>
                  <a:srgbClr val="FF0000"/>
                </a:solidFill>
              </a:rPr>
              <a:t>Computer Architecture, Fall 2020, Lecture 3a</a:t>
            </a:r>
          </a:p>
          <a:p>
            <a:pPr lvl="1"/>
            <a:r>
              <a:rPr lang="en-US" sz="1800" b="1"/>
              <a:t>Introduction to Genome Sequence Analysis </a:t>
            </a:r>
            <a:r>
              <a:rPr lang="en-US" sz="1800"/>
              <a:t>(ETH Zürich, Fall 2020)</a:t>
            </a:r>
          </a:p>
          <a:p>
            <a:pPr lvl="1"/>
            <a:r>
              <a:rPr lang="en-US" sz="1700">
                <a:solidFill>
                  <a:srgbClr val="0000FF"/>
                </a:solidFill>
                <a:hlinkClick r:id="rId2">
                  <a:extLst>
                    <a:ext uri="{A12FA001-AC4F-418D-AE19-62706E023703}">
                      <ahyp:hlinkClr xmlns:ahyp="http://schemas.microsoft.com/office/drawing/2018/hyperlinkcolor" val="tx"/>
                    </a:ext>
                  </a:extLst>
                </a:hlinkClick>
              </a:rPr>
              <a:t>https://www.youtube.com/watch?v=CrRb32v7SJc&amp;list=PL5Q2soXY2Zi9xidyIgBxUz7xRPS-wisBN&amp;index=5</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8</a:t>
            </a:r>
          </a:p>
          <a:p>
            <a:pPr lvl="1"/>
            <a:r>
              <a:rPr lang="en-US" sz="1800" b="1"/>
              <a:t>Intelligent Genome Analysis </a:t>
            </a:r>
            <a:r>
              <a:rPr lang="en-US" sz="1800"/>
              <a:t>(ETH Zürich, Fall 2020)</a:t>
            </a:r>
          </a:p>
          <a:p>
            <a:pPr lvl="1"/>
            <a:r>
              <a:rPr lang="en-US" sz="1700">
                <a:solidFill>
                  <a:srgbClr val="0000FF"/>
                </a:solidFill>
                <a:hlinkClick r:id="rId3">
                  <a:extLst>
                    <a:ext uri="{A12FA001-AC4F-418D-AE19-62706E023703}">
                      <ahyp:hlinkClr xmlns:ahyp="http://schemas.microsoft.com/office/drawing/2018/hyperlinkcolor" val="tx"/>
                    </a:ext>
                  </a:extLst>
                </a:hlinkClick>
              </a:rPr>
              <a:t>https://www.youtube.com/watch?v=ygmQpdDTL7o&amp;list=PL5Q2soXY2Zi9xidyIgBxUz7xRPS-wisBN&amp;index=14</a:t>
            </a:r>
            <a:r>
              <a:rPr lang="en-US" sz="1700">
                <a:solidFill>
                  <a:srgbClr val="0000FF"/>
                </a:solidFill>
              </a:rPr>
              <a:t> </a:t>
            </a:r>
          </a:p>
          <a:p>
            <a:pPr lvl="1"/>
            <a:endParaRPr lang="en-US" sz="600">
              <a:solidFill>
                <a:srgbClr val="0000FF"/>
              </a:solidFill>
            </a:endParaRPr>
          </a:p>
          <a:p>
            <a:r>
              <a:rPr lang="en-US" sz="2000">
                <a:solidFill>
                  <a:srgbClr val="FF0000"/>
                </a:solidFill>
              </a:rPr>
              <a:t>Computer Architecture, Fall 2020, Lecture 9a</a:t>
            </a:r>
          </a:p>
          <a:p>
            <a:pPr lvl="1"/>
            <a:r>
              <a:rPr lang="en-US" sz="1800" b="1" err="1"/>
              <a:t>GenASM</a:t>
            </a:r>
            <a:r>
              <a:rPr lang="en-US" sz="1800" b="1"/>
              <a:t>: Approx. String Matching Accelerator </a:t>
            </a:r>
            <a:r>
              <a:rPr lang="en-US" sz="1800"/>
              <a:t>(ETH Zürich, Fall 2020)</a:t>
            </a:r>
          </a:p>
          <a:p>
            <a:pPr lvl="1"/>
            <a:r>
              <a:rPr lang="en-US" sz="1700">
                <a:solidFill>
                  <a:srgbClr val="0000FF"/>
                </a:solidFill>
                <a:hlinkClick r:id="rId4">
                  <a:extLst>
                    <a:ext uri="{A12FA001-AC4F-418D-AE19-62706E023703}">
                      <ahyp:hlinkClr xmlns:ahyp="http://schemas.microsoft.com/office/drawing/2018/hyperlinkcolor" val="tx"/>
                    </a:ext>
                  </a:extLst>
                </a:hlinkClick>
              </a:rPr>
              <a:t>https://www.youtube.com/watch?v=XoLpzmN-Pas&amp;list=PL5Q2soXY2Zi9xidyIgBxUz7xRPS-wisBN&amp;index=15 </a:t>
            </a:r>
          </a:p>
          <a:p>
            <a:pPr lvl="1"/>
            <a:endParaRPr lang="en-US" sz="600">
              <a:solidFill>
                <a:srgbClr val="0000FF"/>
              </a:solidFill>
              <a:hlinkClick r:id="rId4">
                <a:extLst>
                  <a:ext uri="{A12FA001-AC4F-418D-AE19-62706E023703}">
                    <ahyp:hlinkClr xmlns:ahyp="http://schemas.microsoft.com/office/drawing/2018/hyperlinkcolor" val="tx"/>
                  </a:ext>
                </a:extLst>
              </a:hlinkClick>
            </a:endParaRPr>
          </a:p>
          <a:p>
            <a:r>
              <a:rPr lang="en-US" sz="2000">
                <a:solidFill>
                  <a:srgbClr val="FF0000"/>
                </a:solidFill>
              </a:rPr>
              <a:t>Accelerating Genomics Project Course, Fall 2020, Lecture 1</a:t>
            </a:r>
          </a:p>
          <a:p>
            <a:pPr lvl="1"/>
            <a:r>
              <a:rPr lang="en-US" sz="2000" b="1"/>
              <a:t>Accelerating Genomics </a:t>
            </a:r>
            <a:r>
              <a:rPr lang="en-US" sz="2000"/>
              <a:t>(ETH Zürich, Fall 2020)</a:t>
            </a:r>
          </a:p>
          <a:p>
            <a:pPr lvl="1"/>
            <a:r>
              <a:rPr lang="en-US" sz="1700">
                <a:solidFill>
                  <a:srgbClr val="0000FF"/>
                </a:solidFill>
                <a:hlinkClick r:id="rId5">
                  <a:extLst>
                    <a:ext uri="{A12FA001-AC4F-418D-AE19-62706E023703}">
                      <ahyp:hlinkClr xmlns:ahyp="http://schemas.microsoft.com/office/drawing/2018/hyperlinkcolor" val="tx"/>
                    </a:ext>
                  </a:extLst>
                </a:hlinkClick>
              </a:rPr>
              <a:t>https://www.youtube.com/watch?v=rgjl8ZyLsAg&amp;list=PL5Q2soXY2Zi9E2bBVAgCqLgwiDRQDTyId</a:t>
            </a:r>
            <a:r>
              <a:rPr lang="en-US" sz="1700">
                <a:solidFill>
                  <a:srgbClr val="0000FF"/>
                </a:solidFill>
              </a:rPr>
              <a:t> </a:t>
            </a:r>
            <a:endParaRPr lang="en-US" sz="2000">
              <a:solidFill>
                <a:srgbClr val="0000FF"/>
              </a:solidFill>
            </a:endParaRPr>
          </a:p>
          <a:p>
            <a:pPr lvl="1"/>
            <a:endParaRPr lang="en-US" sz="2000"/>
          </a:p>
        </p:txBody>
      </p:sp>
      <p:sp>
        <p:nvSpPr>
          <p:cNvPr id="4" name="Slide Number Placeholder 3">
            <a:extLst>
              <a:ext uri="{FF2B5EF4-FFF2-40B4-BE49-F238E27FC236}">
                <a16:creationId xmlns:a16="http://schemas.microsoft.com/office/drawing/2014/main" id="{0CDD3B14-C38A-CD43-A830-5A9D1992803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92004D-7284-C244-B275-AB956C66515A}" type="slidenum">
              <a:rPr kumimoji="0" lang="en-US" sz="1600" b="0" i="0" u="none" strike="noStrike" kern="1200" cap="none" spc="0" normalizeH="0" baseline="0" noProof="0" smtClean="0">
                <a:ln>
                  <a:noFill/>
                </a:ln>
                <a:solidFill>
                  <a:srgbClr val="000000"/>
                </a:solidFill>
                <a:effectLst/>
                <a:uLnTx/>
                <a:uFillTx/>
                <a:latin typeface="Garamond"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600" b="0" i="0" u="none" strike="noStrike" kern="1200" cap="none" spc="0" normalizeH="0" baseline="0" noProof="0">
              <a:ln>
                <a:noFill/>
              </a:ln>
              <a:solidFill>
                <a:srgbClr val="000000"/>
              </a:solidFill>
              <a:effectLst/>
              <a:uLnTx/>
              <a:uFillTx/>
              <a:latin typeface="Garamond" charset="0"/>
              <a:ea typeface="+mn-ea"/>
              <a:cs typeface="+mn-cs"/>
            </a:endParaRPr>
          </a:p>
        </p:txBody>
      </p:sp>
      <p:sp>
        <p:nvSpPr>
          <p:cNvPr id="6" name="TextBox 5">
            <a:extLst>
              <a:ext uri="{FF2B5EF4-FFF2-40B4-BE49-F238E27FC236}">
                <a16:creationId xmlns:a16="http://schemas.microsoft.com/office/drawing/2014/main" id="{B9FA4FBF-90BC-A44A-80A5-E27853501F68}"/>
              </a:ext>
            </a:extLst>
          </p:cNvPr>
          <p:cNvSpPr txBox="1"/>
          <p:nvPr/>
        </p:nvSpPr>
        <p:spPr>
          <a:xfrm>
            <a:off x="1979712" y="6461778"/>
            <a:ext cx="5678157"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00FF"/>
                </a:solidFill>
                <a:effectLst/>
                <a:uLnTx/>
                <a:uFillTx/>
                <a:latin typeface="Tahoma"/>
                <a:ea typeface="+mn-ea"/>
                <a:cs typeface="+mn-cs"/>
                <a:hlinkClick r:id="rId6">
                  <a:extLst>
                    <a:ext uri="{A12FA001-AC4F-418D-AE19-62706E023703}">
                      <ahyp:hlinkClr xmlns:ahyp="http://schemas.microsoft.com/office/drawing/2018/hyperlinkcolor" val="tx"/>
                    </a:ext>
                  </a:extLst>
                </a:hlinkClick>
              </a:rPr>
              <a:t>https://www.youtube.com/onurmutlulectures</a:t>
            </a:r>
            <a:r>
              <a:rPr kumimoji="0" lang="en-US" sz="1800" b="1" i="0" u="none" strike="noStrike" kern="1200" cap="none" spc="0" normalizeH="0" baseline="0" noProof="0">
                <a:ln>
                  <a:noFill/>
                </a:ln>
                <a:solidFill>
                  <a:srgbClr val="0000FF"/>
                </a:solidFill>
                <a:effectLst/>
                <a:uLnTx/>
                <a:uFillTx/>
                <a:latin typeface="Tahoma"/>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Tahoma"/>
              <a:ea typeface="+mn-ea"/>
              <a:cs typeface="+mn-cs"/>
            </a:endParaRPr>
          </a:p>
        </p:txBody>
      </p:sp>
    </p:spTree>
    <p:extLst>
      <p:ext uri="{BB962C8B-B14F-4D97-AF65-F5344CB8AC3E}">
        <p14:creationId xmlns:p14="http://schemas.microsoft.com/office/powerpoint/2010/main" val="93563933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C1FF-0F33-2240-A42B-31BC6EB2E8F2}"/>
              </a:ext>
            </a:extLst>
          </p:cNvPr>
          <p:cNvSpPr>
            <a:spLocks noGrp="1"/>
          </p:cNvSpPr>
          <p:nvPr>
            <p:ph type="title"/>
          </p:nvPr>
        </p:nvSpPr>
        <p:spPr/>
        <p:txBody>
          <a:bodyPr/>
          <a:lstStyle/>
          <a:p>
            <a:r>
              <a:rPr lang="en-US"/>
              <a:t>Prior Research on Genome Analysis (1/2)</a:t>
            </a:r>
          </a:p>
        </p:txBody>
      </p:sp>
      <p:sp>
        <p:nvSpPr>
          <p:cNvPr id="4" name="Slide Number Placeholder 3">
            <a:extLst>
              <a:ext uri="{FF2B5EF4-FFF2-40B4-BE49-F238E27FC236}">
                <a16:creationId xmlns:a16="http://schemas.microsoft.com/office/drawing/2014/main" id="{95DBA2A2-4B03-7C40-A63D-FCD3AC14A6E2}"/>
              </a:ext>
            </a:extLst>
          </p:cNvPr>
          <p:cNvSpPr>
            <a:spLocks noGrp="1"/>
          </p:cNvSpPr>
          <p:nvPr>
            <p:ph type="sldNum" sz="quarter" idx="11"/>
          </p:nvPr>
        </p:nvSpPr>
        <p:spPr/>
        <p:txBody>
          <a:bodyPr/>
          <a:lstStyle/>
          <a:p>
            <a:fld id="{323594FA-E141-4234-AE05-360401972BE7}" type="slidenum">
              <a:rPr lang="en-US" altLang="en-US" smtClean="0"/>
              <a:pPr/>
              <a:t>39</a:t>
            </a:fld>
            <a:endParaRPr lang="en-US" altLang="en-US"/>
          </a:p>
        </p:txBody>
      </p:sp>
      <p:sp>
        <p:nvSpPr>
          <p:cNvPr id="5" name="Content Placeholder 4">
            <a:extLst>
              <a:ext uri="{FF2B5EF4-FFF2-40B4-BE49-F238E27FC236}">
                <a16:creationId xmlns:a16="http://schemas.microsoft.com/office/drawing/2014/main" id="{D1FC29E2-5557-CB4D-A58E-E7E0E447AD5A}"/>
              </a:ext>
            </a:extLst>
          </p:cNvPr>
          <p:cNvSpPr>
            <a:spLocks noGrp="1"/>
          </p:cNvSpPr>
          <p:nvPr>
            <p:ph idx="4294967295"/>
          </p:nvPr>
        </p:nvSpPr>
        <p:spPr>
          <a:xfrm>
            <a:off x="228600" y="908050"/>
            <a:ext cx="8915400" cy="5510213"/>
          </a:xfrm>
          <a:prstGeom prst="rect">
            <a:avLst/>
          </a:prstGeom>
        </p:spPr>
        <p:txBody>
          <a:bodyPr wrap="square">
            <a:spAutoFit/>
          </a:bodyPr>
          <a:lstStyle/>
          <a:p>
            <a:r>
              <a:rPr lang="en-US" sz="2000" err="1">
                <a:solidFill>
                  <a:srgbClr val="222222"/>
                </a:solidFill>
              </a:rPr>
              <a:t>Alser</a:t>
            </a:r>
            <a:r>
              <a:rPr lang="en-US" sz="2000">
                <a:solidFill>
                  <a:srgbClr val="222222"/>
                </a:solidFill>
              </a:rPr>
              <a:t> + </a:t>
            </a:r>
            <a:r>
              <a:rPr lang="en-US" sz="2000">
                <a:solidFill>
                  <a:srgbClr val="222222"/>
                </a:solidFill>
                <a:hlinkClick r:id="rId2"/>
              </a:rPr>
              <a:t>"SneakySnake: A Fast and Accurate Universal Genome Pre-Alignment Filter for CPUs, GPUs, and FPGAs."</a:t>
            </a:r>
            <a:r>
              <a:rPr lang="en-US" sz="2000">
                <a:solidFill>
                  <a:srgbClr val="222222"/>
                </a:solidFill>
              </a:rPr>
              <a:t> to appear in </a:t>
            </a:r>
            <a:r>
              <a:rPr lang="en-US" sz="2000" i="1">
                <a:solidFill>
                  <a:srgbClr val="222222"/>
                </a:solidFill>
              </a:rPr>
              <a:t>Bioinformatics, </a:t>
            </a:r>
            <a:r>
              <a:rPr lang="en-US" sz="2000">
                <a:solidFill>
                  <a:srgbClr val="222222"/>
                </a:solidFill>
              </a:rPr>
              <a:t>2020.</a:t>
            </a:r>
          </a:p>
          <a:p>
            <a:endParaRPr lang="en-US" sz="2000">
              <a:solidFill>
                <a:srgbClr val="222222"/>
              </a:solidFill>
            </a:endParaRPr>
          </a:p>
          <a:p>
            <a:r>
              <a:rPr lang="en-US" sz="2000" err="1"/>
              <a:t>Senol</a:t>
            </a:r>
            <a:r>
              <a:rPr lang="en-US" sz="2000"/>
              <a:t> Cali+, "</a:t>
            </a:r>
            <a:r>
              <a:rPr lang="en-US" sz="2000">
                <a:hlinkClick r:id="rId3"/>
              </a:rPr>
              <a:t>GenASM: A High-Performance, Low-Power Approximate String Matching Acceleration Framework for Genome Sequence Analysis</a:t>
            </a:r>
            <a:r>
              <a:rPr lang="en-US" sz="2000"/>
              <a:t>", </a:t>
            </a:r>
            <a:r>
              <a:rPr lang="en-US" sz="2000" i="1"/>
              <a:t>MICRO</a:t>
            </a:r>
            <a:r>
              <a:rPr lang="en-US" sz="2000"/>
              <a:t> 2020.</a:t>
            </a:r>
          </a:p>
          <a:p>
            <a:endParaRPr lang="en-US" sz="2000">
              <a:solidFill>
                <a:srgbClr val="222222"/>
              </a:solidFill>
            </a:endParaRPr>
          </a:p>
          <a:p>
            <a:r>
              <a:rPr lang="en-US" sz="2000" err="1"/>
              <a:t>Alser</a:t>
            </a:r>
            <a:r>
              <a:rPr lang="en-US" sz="2000"/>
              <a:t>+, "</a:t>
            </a:r>
            <a:r>
              <a:rPr lang="en-US" sz="2000">
                <a:hlinkClick r:id="rId4"/>
              </a:rPr>
              <a:t>Technology dictates algorithms: Recent developments in read alignment</a:t>
            </a:r>
            <a:r>
              <a:rPr lang="en-US" sz="2000"/>
              <a:t>", to appear in </a:t>
            </a:r>
            <a:r>
              <a:rPr lang="en-US" sz="2000" i="1"/>
              <a:t>Genome Biology</a:t>
            </a:r>
            <a:r>
              <a:rPr lang="en-US" sz="2000"/>
              <a:t>, 2021.</a:t>
            </a:r>
          </a:p>
          <a:p>
            <a:endParaRPr lang="en-US" sz="2000"/>
          </a:p>
          <a:p>
            <a:r>
              <a:rPr lang="en-US" sz="2000"/>
              <a:t>Kim+, "</a:t>
            </a:r>
            <a:r>
              <a:rPr lang="en-US" sz="2000">
                <a:hlinkClick r:id="rId5"/>
              </a:rPr>
              <a:t>AirLift: A Fast and Comprehensive Technique for Translating Alignments between Reference Genomes</a:t>
            </a:r>
            <a:r>
              <a:rPr lang="en-US" sz="2000"/>
              <a:t>", </a:t>
            </a:r>
            <a:r>
              <a:rPr lang="en-US" sz="2000" i="1" err="1"/>
              <a:t>arXiv</a:t>
            </a:r>
            <a:r>
              <a:rPr lang="en-US" sz="2000"/>
              <a:t>, 2020</a:t>
            </a:r>
          </a:p>
          <a:p>
            <a:endParaRPr lang="en-US" sz="2000"/>
          </a:p>
          <a:p>
            <a:r>
              <a:rPr lang="en-US" sz="2000" err="1">
                <a:sym typeface="Calibri"/>
              </a:rPr>
              <a:t>Alser</a:t>
            </a:r>
            <a:r>
              <a:rPr lang="en-US" sz="2000">
                <a:sym typeface="Calibri"/>
              </a:rPr>
              <a:t>+, “</a:t>
            </a:r>
            <a:r>
              <a:rPr lang="en-US" sz="2000">
                <a:sym typeface="Calibri"/>
                <a:hlinkClick r:id="rId6"/>
              </a:rPr>
              <a:t>Accelerating Genome Analysis: A Primer on an Ongoing Journey</a:t>
            </a:r>
            <a:r>
              <a:rPr lang="en-US" sz="2000">
                <a:sym typeface="Calibri"/>
              </a:rPr>
              <a:t>”, </a:t>
            </a:r>
            <a:r>
              <a:rPr lang="en-US" sz="2000" i="1">
                <a:sym typeface="Calibri"/>
              </a:rPr>
              <a:t>IEEE Micro</a:t>
            </a:r>
            <a:r>
              <a:rPr lang="en-US" sz="2000">
                <a:sym typeface="Calibri"/>
              </a:rPr>
              <a:t>, 2020.</a:t>
            </a:r>
          </a:p>
        </p:txBody>
      </p:sp>
    </p:spTree>
    <p:extLst>
      <p:ext uri="{BB962C8B-B14F-4D97-AF65-F5344CB8AC3E}">
        <p14:creationId xmlns:p14="http://schemas.microsoft.com/office/powerpoint/2010/main" val="191007731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Key Idea</a:t>
            </a:r>
          </a:p>
        </p:txBody>
      </p:sp>
      <p:sp>
        <p:nvSpPr>
          <p:cNvPr id="2" name="Slide Number Placeholder 1"/>
          <p:cNvSpPr>
            <a:spLocks noGrp="1"/>
          </p:cNvSpPr>
          <p:nvPr>
            <p:ph type="sldNum" sz="quarter" idx="11"/>
          </p:nvPr>
        </p:nvSpPr>
        <p:spPr/>
        <p:txBody>
          <a:bodyPr/>
          <a:lstStyle/>
          <a:p>
            <a:pPr>
              <a:defRPr/>
            </a:pPr>
            <a:fld id="{E15B707F-67A4-DA42-816E-5DF13A099CC4}" type="slidenum">
              <a:rPr lang="en-US" altLang="en-US" smtClean="0"/>
              <a:pPr>
                <a:defRPr/>
              </a:pPr>
              <a:t>4</a:t>
            </a:fld>
            <a:endParaRPr lang="en-US" altLang="en-US"/>
          </a:p>
        </p:txBody>
      </p:sp>
      <p:sp>
        <p:nvSpPr>
          <p:cNvPr id="5" name="Rounded Rectangle 4"/>
          <p:cNvSpPr/>
          <p:nvPr/>
        </p:nvSpPr>
        <p:spPr>
          <a:xfrm>
            <a:off x="2857500" y="1066800"/>
            <a:ext cx="3429000" cy="900000"/>
          </a:xfrm>
          <a:prstGeom prst="roundRect">
            <a:avLst/>
          </a:prstGeom>
          <a:solidFill>
            <a:srgbClr val="92D05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400">
                <a:solidFill>
                  <a:sysClr val="windowText" lastClr="000000"/>
                </a:solidFill>
              </a:rPr>
              <a:t>Genomic Strings</a:t>
            </a:r>
          </a:p>
        </p:txBody>
      </p:sp>
      <p:cxnSp>
        <p:nvCxnSpPr>
          <p:cNvPr id="8" name="Straight Arrow Connector 7"/>
          <p:cNvCxnSpPr>
            <a:cxnSpLocks/>
          </p:cNvCxnSpPr>
          <p:nvPr/>
        </p:nvCxnSpPr>
        <p:spPr>
          <a:xfrm flipH="1">
            <a:off x="21783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Rounded Rectangle 8"/>
          <p:cNvSpPr/>
          <p:nvPr/>
        </p:nvSpPr>
        <p:spPr>
          <a:xfrm>
            <a:off x="578467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a:solidFill>
                  <a:sysClr val="windowText" lastClr="000000"/>
                </a:solidFill>
              </a:rPr>
              <a:t>Similar Strings</a:t>
            </a:r>
          </a:p>
        </p:txBody>
      </p:sp>
      <p:sp>
        <p:nvSpPr>
          <p:cNvPr id="10" name="Rounded Rectangle 9"/>
          <p:cNvSpPr/>
          <p:nvPr/>
        </p:nvSpPr>
        <p:spPr>
          <a:xfrm>
            <a:off x="1041225" y="2855119"/>
            <a:ext cx="2190750" cy="1296000"/>
          </a:xfrm>
          <a:prstGeom prst="roundRect">
            <a:avLst/>
          </a:prstGeom>
          <a:solidFill>
            <a:srgbClr val="008AF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a:solidFill>
                  <a:sysClr val="windowText" lastClr="000000"/>
                </a:solidFill>
              </a:rPr>
              <a:t>Dissimilar Strings</a:t>
            </a:r>
          </a:p>
        </p:txBody>
      </p:sp>
      <p:sp>
        <p:nvSpPr>
          <p:cNvPr id="11" name="Rounded Rectangle 10"/>
          <p:cNvSpPr/>
          <p:nvPr/>
        </p:nvSpPr>
        <p:spPr>
          <a:xfrm>
            <a:off x="502320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a:t>Find number, location, and type of differences?</a:t>
            </a:r>
          </a:p>
        </p:txBody>
      </p:sp>
      <p:sp>
        <p:nvSpPr>
          <p:cNvPr id="12" name="Rounded Rectangle 11"/>
          <p:cNvSpPr/>
          <p:nvPr/>
        </p:nvSpPr>
        <p:spPr>
          <a:xfrm>
            <a:off x="279750" y="4427000"/>
            <a:ext cx="3816000" cy="1447800"/>
          </a:xfrm>
          <a:prstGeom prst="roundRect">
            <a:avLst/>
          </a:prstGeom>
          <a:solidFill>
            <a:srgbClr val="FFC000"/>
          </a:solidFill>
        </p:spPr>
        <p:style>
          <a:lnRef idx="1">
            <a:schemeClr val="accent1"/>
          </a:lnRef>
          <a:fillRef idx="2">
            <a:schemeClr val="accent1"/>
          </a:fillRef>
          <a:effectRef idx="1">
            <a:schemeClr val="accent1"/>
          </a:effectRef>
          <a:fontRef idx="minor">
            <a:schemeClr val="dk1"/>
          </a:fontRef>
        </p:style>
        <p:txBody>
          <a:bodyPr lIns="0" tIns="0" rIns="0" bIns="0" rtlCol="0" anchor="ctr"/>
          <a:lstStyle/>
          <a:p>
            <a:pPr algn="ctr"/>
            <a:r>
              <a:rPr lang="en-US" sz="2400"/>
              <a:t>Ignore them if the number of differences exceeds a threshold.</a:t>
            </a:r>
          </a:p>
        </p:txBody>
      </p:sp>
      <p:cxnSp>
        <p:nvCxnSpPr>
          <p:cNvPr id="15" name="Straight Arrow Connector 14">
            <a:extLst>
              <a:ext uri="{FF2B5EF4-FFF2-40B4-BE49-F238E27FC236}">
                <a16:creationId xmlns:a16="http://schemas.microsoft.com/office/drawing/2014/main" id="{230617F8-5E37-5F4C-BDFB-66254DA61408}"/>
              </a:ext>
            </a:extLst>
          </p:cNvPr>
          <p:cNvCxnSpPr>
            <a:cxnSpLocks/>
          </p:cNvCxnSpPr>
          <p:nvPr/>
        </p:nvCxnSpPr>
        <p:spPr>
          <a:xfrm>
            <a:off x="4921544" y="2050774"/>
            <a:ext cx="2012656" cy="69001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875EC32-A316-E041-BBBC-7ECFCFA35792}"/>
              </a:ext>
            </a:extLst>
          </p:cNvPr>
          <p:cNvSpPr txBox="1"/>
          <p:nvPr/>
        </p:nvSpPr>
        <p:spPr>
          <a:xfrm rot="20192578">
            <a:off x="121479" y="2260604"/>
            <a:ext cx="2843581" cy="707886"/>
          </a:xfrm>
          <a:prstGeom prst="rect">
            <a:avLst/>
          </a:prstGeom>
          <a:noFill/>
        </p:spPr>
        <p:txBody>
          <a:bodyPr wrap="square" rtlCol="0">
            <a:spAutoFit/>
          </a:bodyPr>
          <a:lstStyle/>
          <a:p>
            <a:pPr algn="ctr"/>
            <a:r>
              <a:rPr lang="en-US" sz="4000" b="1" u="sng">
                <a:solidFill>
                  <a:srgbClr val="FF0000"/>
                </a:solidFill>
                <a:latin typeface="Calibri" panose="020F0502020204030204" pitchFamily="34" charset="0"/>
                <a:cs typeface="Calibri" panose="020F0502020204030204" pitchFamily="34" charset="0"/>
              </a:rPr>
              <a:t>EXPENSIVE!</a:t>
            </a:r>
          </a:p>
        </p:txBody>
      </p:sp>
    </p:spTree>
    <p:extLst>
      <p:ext uri="{BB962C8B-B14F-4D97-AF65-F5344CB8AC3E}">
        <p14:creationId xmlns:p14="http://schemas.microsoft.com/office/powerpoint/2010/main" val="5393732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dissolv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dissolv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1C8B76-249D-534C-B774-30F572DF89A8}"/>
              </a:ext>
            </a:extLst>
          </p:cNvPr>
          <p:cNvSpPr>
            <a:spLocks noGrp="1"/>
          </p:cNvSpPr>
          <p:nvPr>
            <p:ph type="title"/>
          </p:nvPr>
        </p:nvSpPr>
        <p:spPr/>
        <p:txBody>
          <a:bodyPr/>
          <a:lstStyle/>
          <a:p>
            <a:r>
              <a:rPr lang="en-US"/>
              <a:t>Prior Research on Genome Analysis (2/2)</a:t>
            </a:r>
          </a:p>
        </p:txBody>
      </p:sp>
      <p:sp>
        <p:nvSpPr>
          <p:cNvPr id="4" name="Slide Number Placeholder 3">
            <a:extLst>
              <a:ext uri="{FF2B5EF4-FFF2-40B4-BE49-F238E27FC236}">
                <a16:creationId xmlns:a16="http://schemas.microsoft.com/office/drawing/2014/main" id="{38282D96-B23D-414E-B54C-A4CA341069E5}"/>
              </a:ext>
            </a:extLst>
          </p:cNvPr>
          <p:cNvSpPr>
            <a:spLocks noGrp="1"/>
          </p:cNvSpPr>
          <p:nvPr>
            <p:ph type="sldNum" sz="quarter" idx="11"/>
          </p:nvPr>
        </p:nvSpPr>
        <p:spPr/>
        <p:txBody>
          <a:bodyPr/>
          <a:lstStyle/>
          <a:p>
            <a:fld id="{323594FA-E141-4234-AE05-360401972BE7}" type="slidenum">
              <a:rPr lang="en-US" altLang="en-US" smtClean="0"/>
              <a:pPr/>
              <a:t>40</a:t>
            </a:fld>
            <a:endParaRPr lang="en-US" altLang="en-US"/>
          </a:p>
        </p:txBody>
      </p:sp>
      <p:sp>
        <p:nvSpPr>
          <p:cNvPr id="3" name="Content Placeholder 2">
            <a:extLst>
              <a:ext uri="{FF2B5EF4-FFF2-40B4-BE49-F238E27FC236}">
                <a16:creationId xmlns:a16="http://schemas.microsoft.com/office/drawing/2014/main" id="{8DA1F28F-7926-4E47-8BB4-502D6FA9E8FF}"/>
              </a:ext>
            </a:extLst>
          </p:cNvPr>
          <p:cNvSpPr>
            <a:spLocks noGrp="1"/>
          </p:cNvSpPr>
          <p:nvPr>
            <p:ph idx="4294967295"/>
          </p:nvPr>
        </p:nvSpPr>
        <p:spPr>
          <a:xfrm>
            <a:off x="266700" y="1052513"/>
            <a:ext cx="8610600" cy="4876800"/>
          </a:xfrm>
        </p:spPr>
        <p:txBody>
          <a:bodyPr/>
          <a:lstStyle/>
          <a:p>
            <a:r>
              <a:rPr lang="en-US" sz="2000" err="1">
                <a:solidFill>
                  <a:srgbClr val="000000"/>
                </a:solidFill>
              </a:rPr>
              <a:t>Firtina</a:t>
            </a:r>
            <a:r>
              <a:rPr lang="en-US" sz="2000">
                <a:solidFill>
                  <a:srgbClr val="000000"/>
                </a:solidFill>
              </a:rPr>
              <a:t>+, “</a:t>
            </a:r>
            <a:r>
              <a:rPr lang="en-US" sz="2000">
                <a:solidFill>
                  <a:srgbClr val="000000"/>
                </a:solidFill>
                <a:hlinkClick r:id="rId2"/>
              </a:rPr>
              <a:t>Apollo: a sequencing-technology-independent, scalable and accurate assembly polishing algorithm</a:t>
            </a:r>
            <a:r>
              <a:rPr lang="en-US" sz="2000">
                <a:solidFill>
                  <a:srgbClr val="000000"/>
                </a:solidFill>
              </a:rPr>
              <a:t>”, </a:t>
            </a:r>
            <a:r>
              <a:rPr lang="en-US" sz="2000" i="1">
                <a:solidFill>
                  <a:srgbClr val="000000"/>
                </a:solidFill>
              </a:rPr>
              <a:t>Bioinformatics</a:t>
            </a:r>
            <a:r>
              <a:rPr lang="en-US" sz="2000">
                <a:solidFill>
                  <a:srgbClr val="000000"/>
                </a:solidFill>
              </a:rPr>
              <a:t>, 2019.</a:t>
            </a:r>
          </a:p>
          <a:p>
            <a:endParaRPr lang="en-US" sz="2000">
              <a:solidFill>
                <a:srgbClr val="000000"/>
              </a:solidFill>
            </a:endParaRPr>
          </a:p>
          <a:p>
            <a:r>
              <a:rPr lang="en-US" sz="2000" err="1">
                <a:solidFill>
                  <a:srgbClr val="000000"/>
                </a:solidFill>
              </a:rPr>
              <a:t>Alser</a:t>
            </a:r>
            <a:r>
              <a:rPr lang="en-US" sz="2000">
                <a:solidFill>
                  <a:srgbClr val="000000"/>
                </a:solidFill>
              </a:rPr>
              <a:t>+, </a:t>
            </a:r>
            <a:r>
              <a:rPr lang="en-US" sz="2000">
                <a:solidFill>
                  <a:srgbClr val="000000"/>
                </a:solidFill>
                <a:hlinkClick r:id="rId3"/>
              </a:rPr>
              <a:t>“</a:t>
            </a:r>
            <a:r>
              <a:rPr lang="en-US" sz="2000" u="sng">
                <a:solidFill>
                  <a:srgbClr val="000000"/>
                </a:solidFill>
                <a:hlinkClick r:id="rId3"/>
              </a:rPr>
              <a:t>Shouji: a fast and efficient pre-alignment filter for sequence alignment”</a:t>
            </a:r>
            <a:r>
              <a:rPr lang="en-US" sz="2000"/>
              <a:t>,  </a:t>
            </a:r>
            <a:r>
              <a:rPr lang="en-US" sz="2000" i="1"/>
              <a:t>Bioinformatics</a:t>
            </a:r>
            <a:r>
              <a:rPr lang="en-US" sz="2000"/>
              <a:t> 2019.</a:t>
            </a:r>
          </a:p>
          <a:p>
            <a:endParaRPr lang="en-US" sz="2000"/>
          </a:p>
          <a:p>
            <a:r>
              <a:rPr lang="en-US" sz="2000"/>
              <a:t>Kim+, "</a:t>
            </a:r>
            <a:r>
              <a:rPr lang="en-US" sz="2000">
                <a:hlinkClick r:id="rId4"/>
              </a:rPr>
              <a:t>GRIM-Filter: Fast Seed Location Filtering in DNA Read Mapping Using Processing-in-Memory Technologies</a:t>
            </a:r>
            <a:r>
              <a:rPr lang="en-US" sz="2000"/>
              <a:t>”, </a:t>
            </a:r>
            <a:r>
              <a:rPr lang="en-US" sz="2000" i="1"/>
              <a:t>BMC Genomics</a:t>
            </a:r>
            <a:r>
              <a:rPr lang="en-US" sz="2000"/>
              <a:t>, 2018. </a:t>
            </a:r>
          </a:p>
          <a:p>
            <a:endParaRPr lang="en-US" sz="2000"/>
          </a:p>
          <a:p>
            <a:r>
              <a:rPr lang="en-US" sz="2000" err="1"/>
              <a:t>Alser</a:t>
            </a:r>
            <a:r>
              <a:rPr lang="en-US" sz="2000"/>
              <a:t>+, </a:t>
            </a:r>
            <a:r>
              <a:rPr lang="en-US" sz="2000">
                <a:hlinkClick r:id="rId5"/>
              </a:rPr>
              <a:t>"GateKeeper: A New Hardware Architecture for Accelerating Pre-Alignment in DNA Short Read Mapping”</a:t>
            </a:r>
            <a:r>
              <a:rPr lang="en-US" sz="2000"/>
              <a:t>, </a:t>
            </a:r>
            <a:r>
              <a:rPr lang="en-US" sz="2000" i="1"/>
              <a:t>Bioinformatics</a:t>
            </a:r>
            <a:r>
              <a:rPr lang="en-US" sz="2000"/>
              <a:t>, 2017.</a:t>
            </a:r>
          </a:p>
          <a:p>
            <a:endParaRPr lang="en-US" sz="2000"/>
          </a:p>
          <a:p>
            <a:r>
              <a:rPr lang="en-US" sz="2000" err="1"/>
              <a:t>Alser</a:t>
            </a:r>
            <a:r>
              <a:rPr lang="en-US" sz="2000"/>
              <a:t>+, "</a:t>
            </a:r>
            <a:r>
              <a:rPr lang="en-US" sz="2000">
                <a:hlinkClick r:id="rId6"/>
              </a:rPr>
              <a:t>MAGNET: understanding and improving the accuracy of genome pre-alignment filtering</a:t>
            </a:r>
            <a:r>
              <a:rPr lang="en-US" sz="2000"/>
              <a:t>”, </a:t>
            </a:r>
            <a:r>
              <a:rPr lang="en-US" sz="2000" i="1"/>
              <a:t>IPSI Transaction</a:t>
            </a:r>
            <a:r>
              <a:rPr lang="en-US" sz="2000"/>
              <a:t>, 2017.</a:t>
            </a:r>
          </a:p>
          <a:p>
            <a:endParaRPr lang="en-US" sz="2000"/>
          </a:p>
        </p:txBody>
      </p:sp>
    </p:spTree>
    <p:extLst>
      <p:ext uri="{BB962C8B-B14F-4D97-AF65-F5344CB8AC3E}">
        <p14:creationId xmlns:p14="http://schemas.microsoft.com/office/powerpoint/2010/main" val="417819423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45B1E4-4A3E-4B44-B90F-77CA8B5BE6E4}"/>
              </a:ext>
            </a:extLst>
          </p:cNvPr>
          <p:cNvSpPr>
            <a:spLocks noGrp="1"/>
          </p:cNvSpPr>
          <p:nvPr>
            <p:ph type="ctrTitle"/>
          </p:nvPr>
        </p:nvSpPr>
        <p:spPr>
          <a:xfrm>
            <a:off x="381000" y="1412776"/>
            <a:ext cx="8458200" cy="1863824"/>
          </a:xfrm>
        </p:spPr>
        <p:txBody>
          <a:bodyPr/>
          <a:lstStyle/>
          <a:p>
            <a:pPr algn="ctr"/>
            <a:r>
              <a:rPr lang="en-US" b="1" dirty="0">
                <a:solidFill>
                  <a:srgbClr val="C00000"/>
                </a:solidFill>
              </a:rPr>
              <a:t>P&amp;S Accelerating Genomics</a:t>
            </a:r>
            <a:br>
              <a:rPr lang="en-US" b="1" dirty="0">
                <a:solidFill>
                  <a:srgbClr val="C00000"/>
                </a:solidFill>
              </a:rPr>
            </a:br>
            <a:r>
              <a:rPr lang="en-US" dirty="0"/>
              <a:t>Lecture 7: SneakySnake</a:t>
            </a:r>
            <a:endParaRPr lang="en-US" b="1" dirty="0">
              <a:solidFill>
                <a:srgbClr val="C00000"/>
              </a:solidFill>
            </a:endParaRPr>
          </a:p>
        </p:txBody>
      </p:sp>
      <p:pic>
        <p:nvPicPr>
          <p:cNvPr id="4" name="Picture 3" descr="safari.png">
            <a:extLst>
              <a:ext uri="{FF2B5EF4-FFF2-40B4-BE49-F238E27FC236}">
                <a16:creationId xmlns:a16="http://schemas.microsoft.com/office/drawing/2014/main" id="{B0DB7268-4284-DE45-BA81-3484041E406C}"/>
              </a:ext>
            </a:extLst>
          </p:cNvPr>
          <p:cNvPicPr>
            <a:picLocks noChangeAspect="1"/>
          </p:cNvPicPr>
          <p:nvPr/>
        </p:nvPicPr>
        <p:blipFill>
          <a:blip r:embed="rId3" cstate="print"/>
          <a:stretch>
            <a:fillRect/>
          </a:stretch>
        </p:blipFill>
        <p:spPr>
          <a:xfrm>
            <a:off x="251519" y="6224153"/>
            <a:ext cx="1872209" cy="541705"/>
          </a:xfrm>
          <a:prstGeom prst="rect">
            <a:avLst/>
          </a:prstGeom>
        </p:spPr>
      </p:pic>
      <p:pic>
        <p:nvPicPr>
          <p:cNvPr id="5" name="Picture 2" descr="Image result for eth zurich logo">
            <a:extLst>
              <a:ext uri="{FF2B5EF4-FFF2-40B4-BE49-F238E27FC236}">
                <a16:creationId xmlns:a16="http://schemas.microsoft.com/office/drawing/2014/main" id="{CBFA51CA-4272-704B-907A-FD9C2E4AE2BE}"/>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16216" y="6269908"/>
            <a:ext cx="2467949" cy="410683"/>
          </a:xfrm>
          <a:prstGeom prst="rect">
            <a:avLst/>
          </a:prstGeom>
          <a:noFill/>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id="{51AD94C4-EFBD-B449-A81F-8F3665341AAD}"/>
              </a:ext>
            </a:extLst>
          </p:cNvPr>
          <p:cNvSpPr txBox="1">
            <a:spLocks/>
          </p:cNvSpPr>
          <p:nvPr/>
        </p:nvSpPr>
        <p:spPr bwMode="auto">
          <a:xfrm>
            <a:off x="685800" y="3656112"/>
            <a:ext cx="7848600"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0" algn="ctr" rtl="0" eaLnBrk="0" fontAlgn="base" hangingPunct="0">
              <a:spcBef>
                <a:spcPct val="20000"/>
              </a:spcBef>
              <a:spcAft>
                <a:spcPct val="0"/>
              </a:spcAft>
              <a:buClr>
                <a:schemeClr val="accent1"/>
              </a:buClr>
              <a:buSzPct val="65000"/>
              <a:buFont typeface="Wingdings" pitchFamily="2" charset="2"/>
              <a:buNone/>
              <a:defRPr sz="2400">
                <a:solidFill>
                  <a:schemeClr val="tx1"/>
                </a:solidFill>
                <a:latin typeface="+mn-lt"/>
                <a:ea typeface="ＭＳ Ｐゴシック" charset="0"/>
                <a:cs typeface="ＭＳ Ｐゴシック" charset="0"/>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ea typeface="ＭＳ Ｐゴシック" pitchFamily="-106" charset="-128"/>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ea typeface="ＭＳ Ｐゴシック" pitchFamily="-106" charset="-128"/>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ea typeface="ＭＳ Ｐゴシック" pitchFamily="-106" charset="-128"/>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ea typeface="ＭＳ Ｐゴシック" pitchFamily="-106" charset="-128"/>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sz="2800" kern="0" dirty="0">
                <a:solidFill>
                  <a:srgbClr val="0000FF"/>
                </a:solidFill>
              </a:rPr>
              <a:t>Dr. Mohammed </a:t>
            </a:r>
            <a:r>
              <a:rPr lang="en-US" sz="2800" kern="0" dirty="0" err="1">
                <a:solidFill>
                  <a:srgbClr val="0000FF"/>
                </a:solidFill>
              </a:rPr>
              <a:t>Alser</a:t>
            </a:r>
            <a:endParaRPr lang="en-US" sz="2800" kern="0" dirty="0">
              <a:solidFill>
                <a:srgbClr val="0000FF"/>
              </a:solidFill>
            </a:endParaRPr>
          </a:p>
          <a:p>
            <a:r>
              <a:rPr lang="en-US" sz="2200" kern="0" dirty="0"/>
              <a:t>@</a:t>
            </a:r>
            <a:r>
              <a:rPr lang="en-US" sz="2200" kern="0" dirty="0" err="1"/>
              <a:t>mealser</a:t>
            </a:r>
            <a:endParaRPr lang="en-US" sz="2200" kern="0" dirty="0"/>
          </a:p>
          <a:p>
            <a:endParaRPr lang="en-US" sz="1400" kern="0" dirty="0">
              <a:solidFill>
                <a:srgbClr val="0432FF"/>
              </a:solidFill>
            </a:endParaRPr>
          </a:p>
          <a:p>
            <a:r>
              <a:rPr lang="en-US" kern="0" dirty="0"/>
              <a:t>ETH Zurich</a:t>
            </a:r>
          </a:p>
          <a:p>
            <a:r>
              <a:rPr lang="en-US" kern="0" dirty="0"/>
              <a:t>Fall 2022</a:t>
            </a:r>
          </a:p>
          <a:p>
            <a:r>
              <a:rPr lang="en-US" kern="0" dirty="0"/>
              <a:t>1 December 2022</a:t>
            </a:r>
          </a:p>
          <a:p>
            <a:endParaRPr lang="en-US" b="1" kern="0" dirty="0">
              <a:solidFill>
                <a:srgbClr val="FF0000"/>
              </a:solidFill>
            </a:endParaRPr>
          </a:p>
          <a:p>
            <a:endParaRPr lang="en-US" sz="2200" kern="0" dirty="0">
              <a:solidFill>
                <a:srgbClr val="0432FF"/>
              </a:solidFill>
            </a:endParaRPr>
          </a:p>
          <a:p>
            <a:pPr algn="l"/>
            <a:endParaRPr lang="en-US" sz="2200" kern="0" dirty="0"/>
          </a:p>
        </p:txBody>
      </p:sp>
      <p:pic>
        <p:nvPicPr>
          <p:cNvPr id="9" name="Picture 8">
            <a:extLst>
              <a:ext uri="{FF2B5EF4-FFF2-40B4-BE49-F238E27FC236}">
                <a16:creationId xmlns:a16="http://schemas.microsoft.com/office/drawing/2014/main" id="{04383752-D972-DE42-9EAB-C31A66015D74}"/>
              </a:ext>
            </a:extLst>
          </p:cNvPr>
          <p:cNvPicPr>
            <a:picLocks noChangeAspect="1"/>
          </p:cNvPicPr>
          <p:nvPr/>
        </p:nvPicPr>
        <p:blipFill rotWithShape="1">
          <a:blip r:embed="rId5"/>
          <a:srcRect l="11358" r="9134"/>
          <a:stretch/>
        </p:blipFill>
        <p:spPr>
          <a:xfrm>
            <a:off x="3509369" y="4216975"/>
            <a:ext cx="504057" cy="355025"/>
          </a:xfrm>
          <a:prstGeom prst="rect">
            <a:avLst/>
          </a:prstGeom>
        </p:spPr>
      </p:pic>
    </p:spTree>
    <p:extLst>
      <p:ext uri="{BB962C8B-B14F-4D97-AF65-F5344CB8AC3E}">
        <p14:creationId xmlns:p14="http://schemas.microsoft.com/office/powerpoint/2010/main" val="181894098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833EC9-AAD3-1343-A748-2562C1121468}"/>
              </a:ext>
            </a:extLst>
          </p:cNvPr>
          <p:cNvSpPr txBox="1"/>
          <p:nvPr/>
        </p:nvSpPr>
        <p:spPr>
          <a:xfrm>
            <a:off x="2016865" y="5023280"/>
            <a:ext cx="5756128" cy="1200329"/>
          </a:xfrm>
          <a:prstGeom prst="rect">
            <a:avLst/>
          </a:prstGeom>
          <a:noFill/>
        </p:spPr>
        <p:txBody>
          <a:bodyPr wrap="none" rtlCol="0">
            <a:spAutoFit/>
          </a:bodyPr>
          <a:lstStyle/>
          <a:p>
            <a:pPr marL="457200" indent="-457200">
              <a:buFont typeface="+mj-lt"/>
              <a:buAutoNum type="arabicPeriod"/>
            </a:pPr>
            <a:r>
              <a:rPr lang="en-US" sz="2400">
                <a:solidFill>
                  <a:srgbClr val="FF0000"/>
                </a:solidFill>
              </a:rPr>
              <a:t>Filter out </a:t>
            </a:r>
            <a:r>
              <a:rPr lang="en-US" sz="2400"/>
              <a:t>most of incorrect mappings.</a:t>
            </a:r>
          </a:p>
          <a:p>
            <a:pPr marL="457200" indent="-457200">
              <a:buFont typeface="+mj-lt"/>
              <a:buAutoNum type="arabicPeriod"/>
            </a:pPr>
            <a:r>
              <a:rPr lang="en-US" sz="2400">
                <a:solidFill>
                  <a:srgbClr val="FF0000"/>
                </a:solidFill>
              </a:rPr>
              <a:t>Preserve</a:t>
            </a:r>
            <a:r>
              <a:rPr lang="en-US" sz="2400"/>
              <a:t> all correct mappings.</a:t>
            </a:r>
          </a:p>
          <a:p>
            <a:pPr marL="457200" indent="-457200">
              <a:buFont typeface="+mj-lt"/>
              <a:buAutoNum type="arabicPeriod"/>
            </a:pPr>
            <a:r>
              <a:rPr lang="en-US" sz="2400"/>
              <a:t>Do it </a:t>
            </a:r>
            <a:r>
              <a:rPr lang="en-US" sz="2400">
                <a:solidFill>
                  <a:srgbClr val="FF0000"/>
                </a:solidFill>
              </a:rPr>
              <a:t>quickly</a:t>
            </a:r>
            <a:r>
              <a:rPr lang="en-US" sz="2400"/>
              <a:t>.</a:t>
            </a:r>
          </a:p>
        </p:txBody>
      </p:sp>
      <p:pic>
        <p:nvPicPr>
          <p:cNvPr id="10" name="Picture 9"/>
          <p:cNvPicPr>
            <a:picLocks noChangeAspect="1"/>
          </p:cNvPicPr>
          <p:nvPr/>
        </p:nvPicPr>
        <p:blipFill>
          <a:blip r:embed="rId3"/>
          <a:stretch>
            <a:fillRect/>
          </a:stretch>
        </p:blipFill>
        <p:spPr>
          <a:xfrm>
            <a:off x="1547664" y="1124744"/>
            <a:ext cx="5910851" cy="3816424"/>
          </a:xfrm>
          <a:prstGeom prst="rect">
            <a:avLst/>
          </a:prstGeom>
        </p:spPr>
      </p:pic>
      <p:sp>
        <p:nvSpPr>
          <p:cNvPr id="2" name="Title 1"/>
          <p:cNvSpPr>
            <a:spLocks noGrp="1"/>
          </p:cNvSpPr>
          <p:nvPr>
            <p:ph type="title"/>
          </p:nvPr>
        </p:nvSpPr>
        <p:spPr/>
        <p:txBody>
          <a:bodyPr/>
          <a:lstStyle/>
          <a:p>
            <a:r>
              <a:rPr lang="en-US"/>
              <a:t>Ideal Filtering Algorithm </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3594FA-E141-4234-AE05-360401972BE7}" type="slidenum">
              <a:rPr kumimoji="0" lang="en-US" altLang="en-US" sz="1600" b="0" i="0" u="none" strike="noStrike" kern="1200" cap="none" spc="0" normalizeH="0" baseline="0" noProof="0" smtClean="0">
                <a:ln>
                  <a:noFill/>
                </a:ln>
                <a:solidFill>
                  <a:prstClr val="black"/>
                </a:solidFill>
                <a:effectLst/>
                <a:uLnTx/>
                <a:uFillTx/>
                <a:latin typeface="Garamond" pitchFamily="18"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1600" b="0" i="0" u="none" strike="noStrike" kern="1200" cap="none" spc="0" normalizeH="0" baseline="0" noProof="0">
              <a:ln>
                <a:noFill/>
              </a:ln>
              <a:solidFill>
                <a:prstClr val="black"/>
              </a:solidFill>
              <a:effectLst/>
              <a:uLnTx/>
              <a:uFillTx/>
              <a:latin typeface="Garamond" pitchFamily="18" charset="0"/>
              <a:ea typeface="+mn-ea"/>
              <a:cs typeface="+mn-cs"/>
            </a:endParaRPr>
          </a:p>
        </p:txBody>
      </p:sp>
      <p:sp>
        <p:nvSpPr>
          <p:cNvPr id="9" name="TextBox 8">
            <a:extLst>
              <a:ext uri="{FF2B5EF4-FFF2-40B4-BE49-F238E27FC236}">
                <a16:creationId xmlns:a16="http://schemas.microsoft.com/office/drawing/2014/main" id="{84BC9578-B318-5A4F-B607-D2A2C83B8692}"/>
              </a:ext>
            </a:extLst>
          </p:cNvPr>
          <p:cNvSpPr txBox="1"/>
          <p:nvPr/>
        </p:nvSpPr>
        <p:spPr>
          <a:xfrm>
            <a:off x="1084192" y="5662989"/>
            <a:ext cx="184730" cy="369332"/>
          </a:xfrm>
          <a:prstGeom prst="rect">
            <a:avLst/>
          </a:prstGeom>
          <a:noFill/>
        </p:spPr>
        <p:txBody>
          <a:bodyPr wrap="none" rtlCol="0">
            <a:spAutoFit/>
          </a:bodyPr>
          <a:lstStyle/>
          <a:p>
            <a:pPr algn="ctr"/>
            <a:endParaRPr lang="en-US"/>
          </a:p>
        </p:txBody>
      </p:sp>
      <p:sp>
        <p:nvSpPr>
          <p:cNvPr id="11" name="Rectangle 10">
            <a:extLst>
              <a:ext uri="{FF2B5EF4-FFF2-40B4-BE49-F238E27FC236}">
                <a16:creationId xmlns:a16="http://schemas.microsoft.com/office/drawing/2014/main" id="{51167792-8406-9047-BF60-30D00995DC8A}"/>
              </a:ext>
            </a:extLst>
          </p:cNvPr>
          <p:cNvSpPr/>
          <p:nvPr/>
        </p:nvSpPr>
        <p:spPr>
          <a:xfrm>
            <a:off x="251520" y="1412776"/>
            <a:ext cx="1247056"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Step 2</a:t>
            </a:r>
          </a:p>
          <a:p>
            <a:pPr algn="ctr"/>
            <a:endParaRPr lang="en-US" sz="2400"/>
          </a:p>
          <a:p>
            <a:pPr algn="ctr"/>
            <a:r>
              <a:rPr lang="en-US" sz="2400"/>
              <a:t>Query the Index</a:t>
            </a:r>
          </a:p>
        </p:txBody>
      </p:sp>
      <p:sp>
        <p:nvSpPr>
          <p:cNvPr id="12" name="Rectangle 11">
            <a:extLst>
              <a:ext uri="{FF2B5EF4-FFF2-40B4-BE49-F238E27FC236}">
                <a16:creationId xmlns:a16="http://schemas.microsoft.com/office/drawing/2014/main" id="{66DAFE46-3E36-8745-938C-1435BA01F3AF}"/>
              </a:ext>
            </a:extLst>
          </p:cNvPr>
          <p:cNvSpPr/>
          <p:nvPr/>
        </p:nvSpPr>
        <p:spPr>
          <a:xfrm>
            <a:off x="7523158" y="1412776"/>
            <a:ext cx="1441330" cy="3168352"/>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400"/>
              <a:t>Step 3</a:t>
            </a:r>
          </a:p>
          <a:p>
            <a:pPr algn="ctr"/>
            <a:endParaRPr lang="en-US" sz="2400"/>
          </a:p>
          <a:p>
            <a:pPr algn="ctr"/>
            <a:r>
              <a:rPr lang="en-US" sz="2400"/>
              <a:t>Read Alignment</a:t>
            </a:r>
          </a:p>
        </p:txBody>
      </p:sp>
    </p:spTree>
    <p:extLst>
      <p:ext uri="{BB962C8B-B14F-4D97-AF65-F5344CB8AC3E}">
        <p14:creationId xmlns:p14="http://schemas.microsoft.com/office/powerpoint/2010/main" val="10386998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err="1"/>
              <a:t>SneakySnake</a:t>
            </a:r>
            <a:endParaRPr lang="en-US"/>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6</a:t>
            </a:fld>
            <a:endParaRPr lang="en-US" altLang="en-US">
              <a:solidFill>
                <a:prstClr val="black"/>
              </a:solidFill>
            </a:endParaRPr>
          </a:p>
        </p:txBody>
      </p:sp>
      <p:sp>
        <p:nvSpPr>
          <p:cNvPr id="5" name="Content Placeholder 2"/>
          <p:cNvSpPr txBox="1">
            <a:spLocks/>
          </p:cNvSpPr>
          <p:nvPr/>
        </p:nvSpPr>
        <p:spPr bwMode="auto">
          <a:xfrm>
            <a:off x="63710" y="908720"/>
            <a:ext cx="9110272"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b="1" kern="0">
                <a:solidFill>
                  <a:srgbClr val="FF0000"/>
                </a:solidFill>
              </a:rPr>
              <a:t>Key observation:</a:t>
            </a:r>
          </a:p>
          <a:p>
            <a:pPr lvl="1"/>
            <a:r>
              <a:rPr lang="en-US" kern="0"/>
              <a:t>Correct alignment is </a:t>
            </a:r>
            <a:r>
              <a:rPr lang="en-US" kern="0">
                <a:solidFill>
                  <a:srgbClr val="FF0000"/>
                </a:solidFill>
              </a:rPr>
              <a:t>a sequence of non-overlapping long </a:t>
            </a:r>
            <a:r>
              <a:rPr lang="en-US" kern="0"/>
              <a:t>matches. </a:t>
            </a:r>
          </a:p>
        </p:txBody>
      </p:sp>
      <p:sp>
        <p:nvSpPr>
          <p:cNvPr id="3" name="Rectangle 2">
            <a:extLst>
              <a:ext uri="{FF2B5EF4-FFF2-40B4-BE49-F238E27FC236}">
                <a16:creationId xmlns:a16="http://schemas.microsoft.com/office/drawing/2014/main" id="{B4E6B329-8E66-8444-B66E-4FA67E5E6E2D}"/>
              </a:ext>
            </a:extLst>
          </p:cNvPr>
          <p:cNvSpPr/>
          <p:nvPr/>
        </p:nvSpPr>
        <p:spPr>
          <a:xfrm>
            <a:off x="6427707" y="5371576"/>
            <a:ext cx="2752805" cy="584775"/>
          </a:xfrm>
          <a:prstGeom prst="rect">
            <a:avLst/>
          </a:prstGeom>
        </p:spPr>
        <p:txBody>
          <a:bodyPr wrap="none">
            <a:spAutoFit/>
          </a:bodyPr>
          <a:lstStyle/>
          <a:p>
            <a:r>
              <a:rPr lang="en-US" sz="1600"/>
              <a:t>Dot plot, dot matrix </a:t>
            </a:r>
          </a:p>
          <a:p>
            <a:r>
              <a:rPr lang="en-US" sz="1600"/>
              <a:t>(Lipman and Pearson, 1985)</a:t>
            </a:r>
          </a:p>
        </p:txBody>
      </p:sp>
      <p:pic>
        <p:nvPicPr>
          <p:cNvPr id="13" name="Picture 12">
            <a:extLst>
              <a:ext uri="{FF2B5EF4-FFF2-40B4-BE49-F238E27FC236}">
                <a16:creationId xmlns:a16="http://schemas.microsoft.com/office/drawing/2014/main" id="{55FE3223-81CF-1D46-B4CA-9FE3A2A7DABB}"/>
              </a:ext>
            </a:extLst>
          </p:cNvPr>
          <p:cNvPicPr>
            <a:picLocks noChangeAspect="1"/>
          </p:cNvPicPr>
          <p:nvPr/>
        </p:nvPicPr>
        <p:blipFill>
          <a:blip r:embed="rId2"/>
          <a:stretch>
            <a:fillRect/>
          </a:stretch>
        </p:blipFill>
        <p:spPr>
          <a:xfrm>
            <a:off x="1835696" y="1793773"/>
            <a:ext cx="4530204" cy="4450165"/>
          </a:xfrm>
          <a:prstGeom prst="rect">
            <a:avLst/>
          </a:prstGeom>
        </p:spPr>
      </p:pic>
    </p:spTree>
    <p:extLst>
      <p:ext uri="{BB962C8B-B14F-4D97-AF65-F5344CB8AC3E}">
        <p14:creationId xmlns:p14="http://schemas.microsoft.com/office/powerpoint/2010/main" val="188846142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4C5DF-5F3C-4885-A189-23EDC600DCD5}"/>
              </a:ext>
            </a:extLst>
          </p:cNvPr>
          <p:cNvSpPr>
            <a:spLocks noGrp="1"/>
          </p:cNvSpPr>
          <p:nvPr>
            <p:ph type="title"/>
          </p:nvPr>
        </p:nvSpPr>
        <p:spPr/>
        <p:txBody>
          <a:bodyPr/>
          <a:lstStyle/>
          <a:p>
            <a:r>
              <a:rPr lang="en-US" err="1"/>
              <a:t>SneakySnake</a:t>
            </a:r>
            <a:endParaRPr lang="en-US"/>
          </a:p>
        </p:txBody>
      </p:sp>
      <p:sp>
        <p:nvSpPr>
          <p:cNvPr id="4" name="Slide Number Placeholder 3">
            <a:extLst>
              <a:ext uri="{FF2B5EF4-FFF2-40B4-BE49-F238E27FC236}">
                <a16:creationId xmlns:a16="http://schemas.microsoft.com/office/drawing/2014/main" id="{D694AEB0-7C3E-4373-B84A-1A6BBDEFCADD}"/>
              </a:ext>
            </a:extLst>
          </p:cNvPr>
          <p:cNvSpPr>
            <a:spLocks noGrp="1"/>
          </p:cNvSpPr>
          <p:nvPr>
            <p:ph type="sldNum" sz="quarter" idx="11"/>
          </p:nvPr>
        </p:nvSpPr>
        <p:spPr/>
        <p:txBody>
          <a:bodyPr/>
          <a:lstStyle/>
          <a:p>
            <a:fld id="{323594FA-E141-4234-AE05-360401972BE7}" type="slidenum">
              <a:rPr lang="en-US" altLang="en-US" smtClean="0">
                <a:solidFill>
                  <a:prstClr val="black"/>
                </a:solidFill>
              </a:rPr>
              <a:pPr/>
              <a:t>7</a:t>
            </a:fld>
            <a:endParaRPr lang="en-US" altLang="en-US">
              <a:solidFill>
                <a:prstClr val="black"/>
              </a:solidFill>
            </a:endParaRPr>
          </a:p>
        </p:txBody>
      </p:sp>
      <p:sp>
        <p:nvSpPr>
          <p:cNvPr id="5" name="Content Placeholder 2"/>
          <p:cNvSpPr txBox="1">
            <a:spLocks/>
          </p:cNvSpPr>
          <p:nvPr/>
        </p:nvSpPr>
        <p:spPr bwMode="auto">
          <a:xfrm>
            <a:off x="63710" y="908720"/>
            <a:ext cx="9110272" cy="54726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accent1"/>
              </a:buClr>
              <a:buSzPct val="65000"/>
              <a:buFont typeface="Wingdings" pitchFamily="2" charset="2"/>
              <a:buChar char="n"/>
              <a:defRPr sz="2400">
                <a:solidFill>
                  <a:schemeClr val="tx1"/>
                </a:solidFill>
                <a:latin typeface="+mn-lt"/>
                <a:ea typeface="+mn-ea"/>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q"/>
              <a:defRPr sz="2200">
                <a:solidFill>
                  <a:schemeClr val="tx1"/>
                </a:solidFill>
                <a:latin typeface="+mn-lt"/>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000">
                <a:solidFill>
                  <a:schemeClr val="tx1"/>
                </a:solidFill>
                <a:latin typeface="+mn-lt"/>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a:solidFill>
                  <a:schemeClr val="tx1"/>
                </a:solidFill>
                <a:latin typeface="+mn-lt"/>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16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1600">
                <a:solidFill>
                  <a:schemeClr val="tx1"/>
                </a:solidFill>
                <a:latin typeface="+mn-lt"/>
              </a:defRPr>
            </a:lvl9pPr>
          </a:lstStyle>
          <a:p>
            <a:r>
              <a:rPr lang="en-US" b="1" kern="0">
                <a:solidFill>
                  <a:srgbClr val="FF0000"/>
                </a:solidFill>
              </a:rPr>
              <a:t>Key observation:</a:t>
            </a:r>
          </a:p>
          <a:p>
            <a:pPr lvl="1"/>
            <a:r>
              <a:rPr lang="en-US" kern="0"/>
              <a:t>Correct alignment is </a:t>
            </a:r>
            <a:r>
              <a:rPr lang="en-US" kern="0">
                <a:solidFill>
                  <a:srgbClr val="FF0000"/>
                </a:solidFill>
              </a:rPr>
              <a:t>a sequence of non-overlapping long </a:t>
            </a:r>
            <a:r>
              <a:rPr lang="en-US" kern="0"/>
              <a:t>matches </a:t>
            </a:r>
          </a:p>
          <a:p>
            <a:r>
              <a:rPr lang="en-US" b="1" kern="0">
                <a:solidFill>
                  <a:srgbClr val="0070C0"/>
                </a:solidFill>
              </a:rPr>
              <a:t>Key idea:</a:t>
            </a:r>
          </a:p>
          <a:p>
            <a:pPr lvl="1"/>
            <a:r>
              <a:rPr lang="en-US" kern="0"/>
              <a:t>Approximate edit distance calculation is similar to </a:t>
            </a:r>
            <a:r>
              <a:rPr lang="en-US" kern="0">
                <a:solidFill>
                  <a:srgbClr val="FF0000"/>
                </a:solidFill>
              </a:rPr>
              <a:t>Single Net Routing problem </a:t>
            </a:r>
            <a:r>
              <a:rPr lang="en-US" kern="0"/>
              <a:t>in VLSI chip</a:t>
            </a:r>
          </a:p>
        </p:txBody>
      </p:sp>
      <p:pic>
        <p:nvPicPr>
          <p:cNvPr id="7" name="Picture 6" descr="Image result for snake cartoon">
            <a:extLst>
              <a:ext uri="{FF2B5EF4-FFF2-40B4-BE49-F238E27FC236}">
                <a16:creationId xmlns:a16="http://schemas.microsoft.com/office/drawing/2014/main" id="{CB63B92B-9289-FE4A-B9FD-A9FCC11BDDD1}"/>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453742" y="3448366"/>
            <a:ext cx="1613722" cy="1433979"/>
          </a:xfrm>
          <a:prstGeom prst="rect">
            <a:avLst/>
          </a:prstGeom>
          <a:noFill/>
          <a:extLst>
            <a:ext uri="{909E8E84-426E-40DD-AFC4-6F175D3DCCD1}">
              <a14:hiddenFill xmlns:a14="http://schemas.microsoft.com/office/drawing/2010/main">
                <a:solidFill>
                  <a:srgbClr val="FFFFFF"/>
                </a:solidFill>
              </a14:hiddenFill>
            </a:ext>
          </a:extLst>
        </p:spPr>
      </p:pic>
      <p:sp>
        <p:nvSpPr>
          <p:cNvPr id="8" name="Right Arrow 7">
            <a:extLst>
              <a:ext uri="{FF2B5EF4-FFF2-40B4-BE49-F238E27FC236}">
                <a16:creationId xmlns:a16="http://schemas.microsoft.com/office/drawing/2014/main" id="{D11CA364-7394-F446-A6C1-4B311651A7F5}"/>
              </a:ext>
            </a:extLst>
          </p:cNvPr>
          <p:cNvSpPr/>
          <p:nvPr/>
        </p:nvSpPr>
        <p:spPr>
          <a:xfrm>
            <a:off x="4550057" y="4757011"/>
            <a:ext cx="407305" cy="250668"/>
          </a:xfrm>
          <a:prstGeom prst="rightArrow">
            <a:avLst/>
          </a:prstGeom>
          <a:solidFill>
            <a:srgbClr val="FF0000"/>
          </a:solidFill>
        </p:spPr>
        <p:txBody>
          <a:bodyPr wrap="square" rtlCol="0" anchor="ctr">
            <a:spAutoFit/>
          </a:bodyPr>
          <a:lstStyle/>
          <a:p>
            <a:pPr algn="just"/>
            <a:endParaRPr lang="en-US" sz="400" b="1">
              <a:solidFill>
                <a:schemeClr val="bg2"/>
              </a:solidFill>
              <a:latin typeface="europa"/>
            </a:endParaRPr>
          </a:p>
        </p:txBody>
      </p:sp>
      <p:sp>
        <p:nvSpPr>
          <p:cNvPr id="9" name="Right Arrow 8">
            <a:extLst>
              <a:ext uri="{FF2B5EF4-FFF2-40B4-BE49-F238E27FC236}">
                <a16:creationId xmlns:a16="http://schemas.microsoft.com/office/drawing/2014/main" id="{52BD52FD-837F-CB4E-AA90-1A144AEF2CC0}"/>
              </a:ext>
            </a:extLst>
          </p:cNvPr>
          <p:cNvSpPr/>
          <p:nvPr/>
        </p:nvSpPr>
        <p:spPr>
          <a:xfrm>
            <a:off x="8477223" y="4638158"/>
            <a:ext cx="386242" cy="237705"/>
          </a:xfrm>
          <a:prstGeom prst="rightArrow">
            <a:avLst/>
          </a:prstGeom>
          <a:solidFill>
            <a:srgbClr val="FF0000"/>
          </a:solidFill>
        </p:spPr>
        <p:txBody>
          <a:bodyPr wrap="square" rtlCol="0" anchor="ctr">
            <a:spAutoFit/>
          </a:bodyPr>
          <a:lstStyle/>
          <a:p>
            <a:pPr algn="just"/>
            <a:endParaRPr lang="en-US" sz="400" b="1">
              <a:solidFill>
                <a:schemeClr val="bg2"/>
              </a:solidFill>
              <a:latin typeface="europa"/>
            </a:endParaRPr>
          </a:p>
        </p:txBody>
      </p:sp>
      <p:pic>
        <p:nvPicPr>
          <p:cNvPr id="11" name="Picture 10">
            <a:extLst>
              <a:ext uri="{FF2B5EF4-FFF2-40B4-BE49-F238E27FC236}">
                <a16:creationId xmlns:a16="http://schemas.microsoft.com/office/drawing/2014/main" id="{F2B89DEB-F7F4-3B44-BCAE-34A3F25B704D}"/>
              </a:ext>
            </a:extLst>
          </p:cNvPr>
          <p:cNvPicPr>
            <a:picLocks noChangeAspect="1"/>
          </p:cNvPicPr>
          <p:nvPr/>
        </p:nvPicPr>
        <p:blipFill>
          <a:blip r:embed="rId4">
            <a:clrChange>
              <a:clrFrom>
                <a:srgbClr val="F7F7F7"/>
              </a:clrFrom>
              <a:clrTo>
                <a:srgbClr val="F7F7F7">
                  <a:alpha val="0"/>
                </a:srgbClr>
              </a:clrTo>
            </a:clrChange>
          </a:blip>
          <a:stretch>
            <a:fillRect/>
          </a:stretch>
        </p:blipFill>
        <p:spPr>
          <a:xfrm>
            <a:off x="8367127" y="3805010"/>
            <a:ext cx="789791" cy="909977"/>
          </a:xfrm>
          <a:prstGeom prst="rect">
            <a:avLst/>
          </a:prstGeom>
        </p:spPr>
      </p:pic>
      <p:sp>
        <p:nvSpPr>
          <p:cNvPr id="12" name="TextBox 11">
            <a:extLst>
              <a:ext uri="{FF2B5EF4-FFF2-40B4-BE49-F238E27FC236}">
                <a16:creationId xmlns:a16="http://schemas.microsoft.com/office/drawing/2014/main" id="{94C390FC-A270-8644-A967-AAB2D03D519A}"/>
              </a:ext>
            </a:extLst>
          </p:cNvPr>
          <p:cNvSpPr txBox="1"/>
          <p:nvPr/>
        </p:nvSpPr>
        <p:spPr>
          <a:xfrm>
            <a:off x="5092847" y="3002081"/>
            <a:ext cx="3384376" cy="338554"/>
          </a:xfrm>
          <a:prstGeom prst="rect">
            <a:avLst/>
          </a:prstGeom>
          <a:noFill/>
        </p:spPr>
        <p:txBody>
          <a:bodyPr wrap="square" rtlCol="0">
            <a:spAutoFit/>
          </a:bodyPr>
          <a:lstStyle/>
          <a:p>
            <a:pPr algn="ctr"/>
            <a:r>
              <a:rPr lang="en-US" sz="1600"/>
              <a:t>VLSI chip layout</a:t>
            </a:r>
          </a:p>
        </p:txBody>
      </p:sp>
      <p:pic>
        <p:nvPicPr>
          <p:cNvPr id="3" name="Picture 2">
            <a:extLst>
              <a:ext uri="{FF2B5EF4-FFF2-40B4-BE49-F238E27FC236}">
                <a16:creationId xmlns:a16="http://schemas.microsoft.com/office/drawing/2014/main" id="{36612A4B-18FE-6C4B-ADBA-EFF04246E4B6}"/>
              </a:ext>
            </a:extLst>
          </p:cNvPr>
          <p:cNvPicPr>
            <a:picLocks noChangeAspect="1"/>
          </p:cNvPicPr>
          <p:nvPr/>
        </p:nvPicPr>
        <p:blipFill>
          <a:blip r:embed="rId5"/>
          <a:stretch>
            <a:fillRect/>
          </a:stretch>
        </p:blipFill>
        <p:spPr>
          <a:xfrm>
            <a:off x="561867" y="3357380"/>
            <a:ext cx="2867438" cy="2867438"/>
          </a:xfrm>
          <a:prstGeom prst="rect">
            <a:avLst/>
          </a:prstGeom>
        </p:spPr>
      </p:pic>
      <p:pic>
        <p:nvPicPr>
          <p:cNvPr id="10" name="Picture 9">
            <a:extLst>
              <a:ext uri="{FF2B5EF4-FFF2-40B4-BE49-F238E27FC236}">
                <a16:creationId xmlns:a16="http://schemas.microsoft.com/office/drawing/2014/main" id="{0A1B16D9-F94C-D240-B074-4401EB5BA4A9}"/>
              </a:ext>
            </a:extLst>
          </p:cNvPr>
          <p:cNvPicPr>
            <a:picLocks noChangeAspect="1"/>
          </p:cNvPicPr>
          <p:nvPr/>
        </p:nvPicPr>
        <p:blipFill rotWithShape="1">
          <a:blip r:embed="rId6"/>
          <a:srcRect b="5650"/>
          <a:stretch/>
        </p:blipFill>
        <p:spPr>
          <a:xfrm>
            <a:off x="5080070" y="3357380"/>
            <a:ext cx="3274445" cy="2867438"/>
          </a:xfrm>
          <a:prstGeom prst="rect">
            <a:avLst/>
          </a:prstGeom>
        </p:spPr>
      </p:pic>
    </p:spTree>
    <p:extLst>
      <p:ext uri="{BB962C8B-B14F-4D97-AF65-F5344CB8AC3E}">
        <p14:creationId xmlns:p14="http://schemas.microsoft.com/office/powerpoint/2010/main" val="7590079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0034A9-3102-034A-8C62-0ACC827D00CF}"/>
              </a:ext>
            </a:extLst>
          </p:cNvPr>
          <p:cNvSpPr/>
          <p:nvPr/>
        </p:nvSpPr>
        <p:spPr>
          <a:xfrm>
            <a:off x="39756" y="3645024"/>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791972A-2FE7-3F45-B08F-69692B9B697F}"/>
              </a:ext>
            </a:extLst>
          </p:cNvPr>
          <p:cNvSpPr/>
          <p:nvPr/>
        </p:nvSpPr>
        <p:spPr>
          <a:xfrm>
            <a:off x="3131578" y="3645023"/>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8</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009188" y="1725639"/>
            <a:ext cx="1205019" cy="461665"/>
          </a:xfrm>
          <a:prstGeom prst="rect">
            <a:avLst/>
          </a:prstGeom>
          <a:noFill/>
        </p:spPr>
        <p:txBody>
          <a:bodyPr wrap="square" rtlCol="0">
            <a:spAutoFit/>
          </a:bodyPr>
          <a:lstStyle/>
          <a:p>
            <a:r>
              <a:rPr lang="en-US" sz="2400" i="1">
                <a:ln w="0"/>
                <a:effectLst>
                  <a:outerShdw blurRad="38100" dist="19050" dir="2700000" algn="tl" rotWithShape="0">
                    <a:schemeClr val="dk1">
                      <a:alpha val="40000"/>
                    </a:schemeClr>
                  </a:outerShdw>
                </a:effectLst>
              </a:rPr>
              <a:t>E</a:t>
            </a:r>
            <a:r>
              <a:rPr lang="en-US" sz="2400">
                <a:ln w="0"/>
                <a:effectLst>
                  <a:outerShdw blurRad="38100" dist="19050" dir="2700000" algn="tl" rotWithShape="0">
                    <a:schemeClr val="dk1">
                      <a:alpha val="40000"/>
                    </a:schemeClr>
                  </a:outerShdw>
                </a:effectLst>
              </a:rPr>
              <a:t> = 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3" name="Content Placeholder 5">
            <a:extLst>
              <a:ext uri="{FF2B5EF4-FFF2-40B4-BE49-F238E27FC236}">
                <a16:creationId xmlns:a16="http://schemas.microsoft.com/office/drawing/2014/main" id="{EE9A0DC5-BA32-BB4E-93C6-776A65E3B2A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bwMode="auto">
          <a:xfrm>
            <a:off x="43300" y="3617264"/>
            <a:ext cx="7855922" cy="3083574"/>
          </a:xfrm>
          <a:prstGeom prst="rect">
            <a:avLst/>
          </a:prstGeom>
          <a:noFill/>
          <a:ln w="9525">
            <a:noFill/>
            <a:miter lim="800000"/>
            <a:headEnd/>
            <a:tailEnd/>
          </a:ln>
        </p:spPr>
      </p:pic>
      <p:pic>
        <p:nvPicPr>
          <p:cNvPr id="6" name="Picture 5">
            <a:extLst>
              <a:ext uri="{FF2B5EF4-FFF2-40B4-BE49-F238E27FC236}">
                <a16:creationId xmlns:a16="http://schemas.microsoft.com/office/drawing/2014/main" id="{AA04FC81-D14F-2343-B687-A2D65ABEEA9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6885" y="1616307"/>
            <a:ext cx="4940300" cy="2028716"/>
          </a:xfrm>
          <a:prstGeom prst="rect">
            <a:avLst/>
          </a:prstGeom>
        </p:spPr>
      </p:pic>
      <p:sp>
        <p:nvSpPr>
          <p:cNvPr id="5" name="Rectangle 4">
            <a:extLst>
              <a:ext uri="{FF2B5EF4-FFF2-40B4-BE49-F238E27FC236}">
                <a16:creationId xmlns:a16="http://schemas.microsoft.com/office/drawing/2014/main" id="{60E47D43-5C1B-874F-B5E0-7685E62BF355}"/>
              </a:ext>
            </a:extLst>
          </p:cNvPr>
          <p:cNvSpPr/>
          <p:nvPr/>
        </p:nvSpPr>
        <p:spPr>
          <a:xfrm>
            <a:off x="366885" y="1611380"/>
            <a:ext cx="2664296" cy="2285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79319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90034A9-3102-034A-8C62-0ACC827D00CF}"/>
              </a:ext>
            </a:extLst>
          </p:cNvPr>
          <p:cNvSpPr/>
          <p:nvPr/>
        </p:nvSpPr>
        <p:spPr>
          <a:xfrm>
            <a:off x="39756" y="3645024"/>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A791972A-2FE7-3F45-B08F-69692B9B697F}"/>
              </a:ext>
            </a:extLst>
          </p:cNvPr>
          <p:cNvSpPr/>
          <p:nvPr/>
        </p:nvSpPr>
        <p:spPr>
          <a:xfrm>
            <a:off x="3131578" y="3645023"/>
            <a:ext cx="283772" cy="3294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a:t>SneakySnake Walkthrough</a:t>
            </a:r>
          </a:p>
        </p:txBody>
      </p:sp>
      <p:sp>
        <p:nvSpPr>
          <p:cNvPr id="3" name="Slide Number Placeholder 2"/>
          <p:cNvSpPr>
            <a:spLocks noGrp="1"/>
          </p:cNvSpPr>
          <p:nvPr>
            <p:ph type="sldNum" sz="quarter" idx="11"/>
          </p:nvPr>
        </p:nvSpPr>
        <p:spPr/>
        <p:txBody>
          <a:bodyPr/>
          <a:lstStyle/>
          <a:p>
            <a:fld id="{018A7077-2B78-4FB5-8F56-24239751AEF0}" type="slidenum">
              <a:rPr lang="en-US" altLang="en-US" smtClean="0">
                <a:solidFill>
                  <a:prstClr val="black"/>
                </a:solidFill>
              </a:rPr>
              <a:pPr/>
              <a:t>9</a:t>
            </a:fld>
            <a:endParaRPr lang="en-US" altLang="en-US">
              <a:solidFill>
                <a:prstClr val="black"/>
              </a:solidFill>
            </a:endParaRPr>
          </a:p>
        </p:txBody>
      </p:sp>
      <p:graphicFrame>
        <p:nvGraphicFramePr>
          <p:cNvPr id="4" name="Diagram 3"/>
          <p:cNvGraphicFramePr/>
          <p:nvPr/>
        </p:nvGraphicFramePr>
        <p:xfrm>
          <a:off x="39756" y="979729"/>
          <a:ext cx="8988287" cy="478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7009188" y="1725639"/>
            <a:ext cx="1205019" cy="461665"/>
          </a:xfrm>
          <a:prstGeom prst="rect">
            <a:avLst/>
          </a:prstGeom>
          <a:noFill/>
        </p:spPr>
        <p:txBody>
          <a:bodyPr wrap="square" rtlCol="0">
            <a:spAutoFit/>
          </a:bodyPr>
          <a:lstStyle/>
          <a:p>
            <a:r>
              <a:rPr lang="en-US" sz="2400" i="1">
                <a:ln w="0"/>
                <a:effectLst>
                  <a:outerShdw blurRad="38100" dist="19050" dir="2700000" algn="tl" rotWithShape="0">
                    <a:schemeClr val="dk1">
                      <a:alpha val="40000"/>
                    </a:schemeClr>
                  </a:outerShdw>
                </a:effectLst>
              </a:rPr>
              <a:t>E</a:t>
            </a:r>
            <a:r>
              <a:rPr lang="en-US" sz="2400">
                <a:ln w="0"/>
                <a:effectLst>
                  <a:outerShdw blurRad="38100" dist="19050" dir="2700000" algn="tl" rotWithShape="0">
                    <a:schemeClr val="dk1">
                      <a:alpha val="40000"/>
                    </a:schemeClr>
                  </a:outerShdw>
                </a:effectLst>
              </a:rPr>
              <a:t> = 3</a:t>
            </a:r>
          </a:p>
        </p:txBody>
      </p:sp>
      <p:sp>
        <p:nvSpPr>
          <p:cNvPr id="9" name="Rectangle 8"/>
          <p:cNvSpPr/>
          <p:nvPr/>
        </p:nvSpPr>
        <p:spPr>
          <a:xfrm>
            <a:off x="6910469" y="1628800"/>
            <a:ext cx="1097280" cy="640080"/>
          </a:xfrm>
          <a:prstGeom prst="rect">
            <a:avLst/>
          </a:prstGeom>
          <a:ln w="19050">
            <a:solidFill>
              <a:schemeClr val="tx1"/>
            </a:solidFill>
          </a:ln>
        </p:spPr>
        <p:txBody>
          <a:bodyPr wrap="square" rtlCol="0" anchor="ctr">
            <a:spAutoFit/>
          </a:bodyPr>
          <a:lstStyle/>
          <a:p>
            <a:pPr algn="just"/>
            <a:endParaRPr lang="en-US" sz="400" b="1">
              <a:solidFill>
                <a:schemeClr val="bg2"/>
              </a:solidFill>
              <a:latin typeface="europa"/>
            </a:endParaRPr>
          </a:p>
        </p:txBody>
      </p:sp>
      <p:pic>
        <p:nvPicPr>
          <p:cNvPr id="13" name="Content Placeholder 5">
            <a:extLst>
              <a:ext uri="{FF2B5EF4-FFF2-40B4-BE49-F238E27FC236}">
                <a16:creationId xmlns:a16="http://schemas.microsoft.com/office/drawing/2014/main" id="{EE9A0DC5-BA32-BB4E-93C6-776A65E3B2A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bwMode="auto">
          <a:xfrm>
            <a:off x="539552" y="2673684"/>
            <a:ext cx="7855922" cy="3083574"/>
          </a:xfrm>
          <a:prstGeom prst="rect">
            <a:avLst/>
          </a:prstGeom>
          <a:noFill/>
          <a:ln w="9525">
            <a:noFill/>
            <a:miter lim="800000"/>
            <a:headEnd/>
            <a:tailEnd/>
          </a:ln>
        </p:spPr>
      </p:pic>
      <p:pic>
        <p:nvPicPr>
          <p:cNvPr id="14" name="Picture 13">
            <a:extLst>
              <a:ext uri="{FF2B5EF4-FFF2-40B4-BE49-F238E27FC236}">
                <a16:creationId xmlns:a16="http://schemas.microsoft.com/office/drawing/2014/main" id="{405E738F-A333-6E4E-A31A-F4F3FFC4E4BE}"/>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770750" y="2997611"/>
            <a:ext cx="5443458" cy="2725750"/>
          </a:xfrm>
          <a:prstGeom prst="rect">
            <a:avLst/>
          </a:prstGeom>
        </p:spPr>
      </p:pic>
      <p:sp>
        <p:nvSpPr>
          <p:cNvPr id="6" name="Rectangle 5">
            <a:extLst>
              <a:ext uri="{FF2B5EF4-FFF2-40B4-BE49-F238E27FC236}">
                <a16:creationId xmlns:a16="http://schemas.microsoft.com/office/drawing/2014/main" id="{DC97228D-E126-784E-8F75-E0B65D446C02}"/>
              </a:ext>
            </a:extLst>
          </p:cNvPr>
          <p:cNvSpPr/>
          <p:nvPr/>
        </p:nvSpPr>
        <p:spPr>
          <a:xfrm rot="16200000">
            <a:off x="1213476" y="4174932"/>
            <a:ext cx="2726407" cy="3902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ENTRANCE</a:t>
            </a:r>
          </a:p>
        </p:txBody>
      </p:sp>
      <p:sp>
        <p:nvSpPr>
          <p:cNvPr id="17" name="Rectangle 16">
            <a:extLst>
              <a:ext uri="{FF2B5EF4-FFF2-40B4-BE49-F238E27FC236}">
                <a16:creationId xmlns:a16="http://schemas.microsoft.com/office/drawing/2014/main" id="{B5C6120D-EF35-3741-A178-52515911D63F}"/>
              </a:ext>
            </a:extLst>
          </p:cNvPr>
          <p:cNvSpPr/>
          <p:nvPr/>
        </p:nvSpPr>
        <p:spPr>
          <a:xfrm rot="16200000">
            <a:off x="7046453" y="4175261"/>
            <a:ext cx="2725749" cy="39024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EXIT</a:t>
            </a:r>
          </a:p>
        </p:txBody>
      </p:sp>
    </p:spTree>
    <p:extLst>
      <p:ext uri="{BB962C8B-B14F-4D97-AF65-F5344CB8AC3E}">
        <p14:creationId xmlns:p14="http://schemas.microsoft.com/office/powerpoint/2010/main" val="26424727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linds(horizont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Lst>
  </p:timing>
</p:sld>
</file>

<file path=ppt/theme/theme1.xml><?xml version="1.0" encoding="utf-8"?>
<a:theme xmlns:a="http://schemas.openxmlformats.org/drawingml/2006/main" name="Edge">
  <a:themeElements>
    <a:clrScheme name="Custom 4">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0432FF"/>
      </a:hlink>
      <a:folHlink>
        <a:srgbClr val="0432FF"/>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2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3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3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4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5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5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64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8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90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9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24.xml><?xml version="1.0" encoding="utf-8"?>
<a:theme xmlns:a="http://schemas.openxmlformats.org/drawingml/2006/main" name="98_Edge">
  <a:themeElements>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1_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1_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1_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1_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1_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1_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1_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Office 테마">
  <a:themeElements>
    <a:clrScheme name="기본">
      <a:dk1>
        <a:sysClr val="windowText" lastClr="000000"/>
      </a:dk1>
      <a:lt1>
        <a:sysClr val="window" lastClr="FFFFFF"/>
      </a:lt1>
      <a:dk2>
        <a:srgbClr val="1B6AA3"/>
      </a:dk2>
      <a:lt2>
        <a:srgbClr val="FFFFFF"/>
      </a:lt2>
      <a:accent1>
        <a:srgbClr val="5DA5DA"/>
      </a:accent1>
      <a:accent2>
        <a:srgbClr val="FAA43A"/>
      </a:accent2>
      <a:accent3>
        <a:srgbClr val="60BD68"/>
      </a:accent3>
      <a:accent4>
        <a:srgbClr val="F17CB0"/>
      </a:accent4>
      <a:accent5>
        <a:srgbClr val="B2912F"/>
      </a:accent5>
      <a:accent6>
        <a:srgbClr val="307D99"/>
      </a:accent6>
      <a:hlink>
        <a:srgbClr val="0563C1"/>
      </a:hlink>
      <a:folHlink>
        <a:srgbClr val="954F72"/>
      </a:folHlink>
    </a:clrScheme>
    <a:fontScheme name="Calibri - 나눔고딕">
      <a:majorFont>
        <a:latin typeface="Calibri"/>
        <a:ea typeface="나눔고딕"/>
        <a:cs typeface=""/>
      </a:majorFont>
      <a:minorFont>
        <a:latin typeface="Calibri"/>
        <a:ea typeface="나눔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6.xml><?xml version="1.0" encoding="utf-8"?>
<a:theme xmlns:a="http://schemas.openxmlformats.org/drawingml/2006/main" name="13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14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4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3_Metropolitan_bull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Presentation1" id="{A8ACA0D9-A384-4858-9FCC-2505F264A948}" vid="{6AE8C0EA-499D-4586-A497-DF22E9D58294}"/>
    </a:ext>
  </a:extLst>
</a:theme>
</file>

<file path=ppt/theme/theme3.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5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5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5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5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15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6.xml><?xml version="1.0" encoding="utf-8"?>
<a:theme xmlns:a="http://schemas.openxmlformats.org/drawingml/2006/main" name="5_Edg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just">
          <a:defRPr sz="400" b="1" dirty="0">
            <a:solidFill>
              <a:schemeClr val="bg2"/>
            </a:solidFill>
            <a:latin typeface="europa"/>
          </a:defRPr>
        </a:defPPr>
      </a:lstStyle>
    </a:sp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_safari">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safari" id="{1E4A3212-A6D8-EB49-8049-412E3186FEB9}" vid="{93387931-C767-9D4F-BD0F-4952975219FD}"/>
    </a:ext>
  </a:extLst>
</a:theme>
</file>

<file path=ppt/theme/theme3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utlu_memory-scaling_memcon13_talk (1).pptx" id="{1D09C5EE-DC30-4F85-84AA-519B89166748}" vid="{5DED0AF8-637D-490F-B56E-C8CE9BE1B1E6}"/>
    </a:ext>
  </a:extLst>
</a:theme>
</file>

<file path=ppt/theme/theme4.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8_Edg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Office Theme">
  <a:themeElements>
    <a:clrScheme name="Custom 7">
      <a:dk1>
        <a:srgbClr val="990000"/>
      </a:dk1>
      <a:lt1>
        <a:srgbClr val="FFFFFF"/>
      </a:lt1>
      <a:dk2>
        <a:srgbClr val="FFFFFF"/>
      </a:dk2>
      <a:lt2>
        <a:srgbClr val="FFFFFF"/>
      </a:lt2>
      <a:accent1>
        <a:srgbClr val="606060"/>
      </a:accent1>
      <a:accent2>
        <a:srgbClr val="A9A9A9"/>
      </a:accent2>
      <a:accent3>
        <a:srgbClr val="CCCCCC"/>
      </a:accent3>
      <a:accent4>
        <a:srgbClr val="990000"/>
      </a:accent4>
      <a:accent5>
        <a:srgbClr val="000000"/>
      </a:accent5>
      <a:accent6>
        <a:srgbClr val="969696"/>
      </a:accent6>
      <a:hlink>
        <a:srgbClr val="990000"/>
      </a:hlink>
      <a:folHlink>
        <a:srgbClr val="AEAEA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9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290060</TotalTime>
  <Words>2598</Words>
  <Application>Microsoft Macintosh PowerPoint</Application>
  <PresentationFormat>On-screen Show (4:3)</PresentationFormat>
  <Paragraphs>330</Paragraphs>
  <Slides>41</Slides>
  <Notes>10</Notes>
  <HiddenSlides>0</HiddenSlides>
  <MMClips>0</MMClips>
  <ScaleCrop>false</ScaleCrop>
  <HeadingPairs>
    <vt:vector size="6" baseType="variant">
      <vt:variant>
        <vt:lpstr>Fonts Used</vt:lpstr>
      </vt:variant>
      <vt:variant>
        <vt:i4>8</vt:i4>
      </vt:variant>
      <vt:variant>
        <vt:lpstr>Theme</vt:lpstr>
      </vt:variant>
      <vt:variant>
        <vt:i4>39</vt:i4>
      </vt:variant>
      <vt:variant>
        <vt:lpstr>Slide Titles</vt:lpstr>
      </vt:variant>
      <vt:variant>
        <vt:i4>41</vt:i4>
      </vt:variant>
    </vt:vector>
  </HeadingPairs>
  <TitlesOfParts>
    <vt:vector size="88" baseType="lpstr">
      <vt:lpstr>Arial</vt:lpstr>
      <vt:lpstr>Arimo</vt:lpstr>
      <vt:lpstr>Calibri</vt:lpstr>
      <vt:lpstr>europa</vt:lpstr>
      <vt:lpstr>Garamond</vt:lpstr>
      <vt:lpstr>Tahoma</vt:lpstr>
      <vt:lpstr>Times New Roman</vt:lpstr>
      <vt:lpstr>Wingdings</vt:lpstr>
      <vt:lpstr>Edge</vt:lpstr>
      <vt:lpstr>1_Edge</vt:lpstr>
      <vt:lpstr>3_Edge</vt:lpstr>
      <vt:lpstr>4_Edge</vt:lpstr>
      <vt:lpstr>6_Edge</vt:lpstr>
      <vt:lpstr>8_Edge</vt:lpstr>
      <vt:lpstr>2_Office Theme</vt:lpstr>
      <vt:lpstr>9_Edge</vt:lpstr>
      <vt:lpstr>17_Edge</vt:lpstr>
      <vt:lpstr>13_Edge</vt:lpstr>
      <vt:lpstr>23_Edge</vt:lpstr>
      <vt:lpstr>35_Edge</vt:lpstr>
      <vt:lpstr>39_Edge</vt:lpstr>
      <vt:lpstr>49_Edge</vt:lpstr>
      <vt:lpstr>56_Edge</vt:lpstr>
      <vt:lpstr>57_Edge</vt:lpstr>
      <vt:lpstr>58_Edge</vt:lpstr>
      <vt:lpstr>59_Edge</vt:lpstr>
      <vt:lpstr>64_Edge</vt:lpstr>
      <vt:lpstr>85_Edge</vt:lpstr>
      <vt:lpstr>90_Edge</vt:lpstr>
      <vt:lpstr>91_Edge</vt:lpstr>
      <vt:lpstr>1_Metropolitan_bullet</vt:lpstr>
      <vt:lpstr>98_Edge</vt:lpstr>
      <vt:lpstr>1_Office 테마</vt:lpstr>
      <vt:lpstr>136_Edge</vt:lpstr>
      <vt:lpstr>144_Edge</vt:lpstr>
      <vt:lpstr>148_Edge</vt:lpstr>
      <vt:lpstr>3_Metropolitan_bullet</vt:lpstr>
      <vt:lpstr>151_Edge</vt:lpstr>
      <vt:lpstr>152_Edge</vt:lpstr>
      <vt:lpstr>154_Edge</vt:lpstr>
      <vt:lpstr>156_Edge</vt:lpstr>
      <vt:lpstr>159_Edge</vt:lpstr>
      <vt:lpstr>safari</vt:lpstr>
      <vt:lpstr>5_Edge</vt:lpstr>
      <vt:lpstr>7_Edge</vt:lpstr>
      <vt:lpstr>1_safari</vt:lpstr>
      <vt:lpstr>8_Office Theme</vt:lpstr>
      <vt:lpstr>P&amp;S Accelerating Genomics Lecture 7: SneakySnake</vt:lpstr>
      <vt:lpstr>Previous Lectures</vt:lpstr>
      <vt:lpstr>Goal: Minimizing Alignment Time</vt:lpstr>
      <vt:lpstr>Key Idea</vt:lpstr>
      <vt:lpstr>Ideal Filtering Algorithm </vt:lpstr>
      <vt:lpstr>SneakySnake</vt:lpstr>
      <vt:lpstr>SneakySnake</vt:lpstr>
      <vt:lpstr>SneakySnake Walkthrough</vt:lpstr>
      <vt:lpstr>SneakySnake Walkthrough</vt:lpstr>
      <vt:lpstr>SneakySnake Walkthrough</vt:lpstr>
      <vt:lpstr>SneakySnake Walkthrough</vt:lpstr>
      <vt:lpstr>FPGA Resource Analysis</vt:lpstr>
      <vt:lpstr>The Effect of Pre-Alignment (Theoretically)</vt:lpstr>
      <vt:lpstr>Filtering Accuracy</vt:lpstr>
      <vt:lpstr>Long Read Mapping (SneakySnake vs Parasail)</vt:lpstr>
      <vt:lpstr>Long Read Mapping (SneakySnake vs KSW2)</vt:lpstr>
      <vt:lpstr>Key Results of SneakySnake</vt:lpstr>
      <vt:lpstr>Can We Do Better?</vt:lpstr>
      <vt:lpstr>Read Mapping &amp; Filtering in Memory</vt:lpstr>
      <vt:lpstr>Near-memory Pre-alignment Filtering</vt:lpstr>
      <vt:lpstr>Near-memory SneakySnake</vt:lpstr>
      <vt:lpstr>Heterogeneous System: CPU+FPGA</vt:lpstr>
      <vt:lpstr>Key Results of Near-memory SneakySnake</vt:lpstr>
      <vt:lpstr>Near-memory Pre-alignment Filtering</vt:lpstr>
      <vt:lpstr>More on SneakySnake [Bioinformatics 2020]</vt:lpstr>
      <vt:lpstr>NVIDIA H100 (2022)</vt:lpstr>
      <vt:lpstr>UPMEM Processing-in-DRAM Engine (2019)</vt:lpstr>
      <vt:lpstr>Key Conclusion</vt:lpstr>
      <vt:lpstr>Near-memory Pre-alignment Filtering</vt:lpstr>
      <vt:lpstr>Read Mapping in 111 pages! </vt:lpstr>
      <vt:lpstr>Feedback From Our Community!</vt:lpstr>
      <vt:lpstr>More on Accelerating Genome Analysis ...</vt:lpstr>
      <vt:lpstr>More on Intelligent Genome Analysis …</vt:lpstr>
      <vt:lpstr>More on Intelligent Genome Analysis …</vt:lpstr>
      <vt:lpstr>More on Fast Genome Analysis …</vt:lpstr>
      <vt:lpstr>Two P&amp;S Genomics Courses</vt:lpstr>
      <vt:lpstr>Course Materials</vt:lpstr>
      <vt:lpstr>Detailed Lectures on Genome Analysis</vt:lpstr>
      <vt:lpstr>Prior Research on Genome Analysis (1/2)</vt:lpstr>
      <vt:lpstr>Prior Research on Genome Analysis (2/2)</vt:lpstr>
      <vt:lpstr>P&amp;S Accelerating Genomics Lecture 7: SneakySnake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ATLAS: A Scalable and High-Performance Scheduling Algorithm for Multiple Memory Controllers</dc:title>
  <dc:creator>yoongu</dc:creator>
  <cp:lastModifiedBy>Firtina  Can</cp:lastModifiedBy>
  <cp:revision>4448</cp:revision>
  <cp:lastPrinted>2022-03-24T12:39:10Z</cp:lastPrinted>
  <dcterms:created xsi:type="dcterms:W3CDTF">2010-10-08T20:41:54Z</dcterms:created>
  <dcterms:modified xsi:type="dcterms:W3CDTF">2022-11-28T08:36:36Z</dcterms:modified>
</cp:coreProperties>
</file>